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>
      <p:cViewPr varScale="1">
        <p:scale>
          <a:sx n="106" d="100"/>
          <a:sy n="106" d="100"/>
        </p:scale>
        <p:origin x="176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CCD6A-611D-6741-B0B3-3055CD545973}" type="datetimeFigureOut">
              <a:rPr lang="en-RS" smtClean="0"/>
              <a:t>09/03/2024</a:t>
            </a:fld>
            <a:endParaRPr lang="e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DD988-1984-054E-993D-7F3504C786A6}" type="slidenum">
              <a:rPr lang="en-RS" smtClean="0"/>
              <a:t>‹#›</a:t>
            </a:fld>
            <a:endParaRPr lang="en-RS"/>
          </a:p>
        </p:txBody>
      </p:sp>
    </p:spTree>
    <p:extLst>
      <p:ext uri="{BB962C8B-B14F-4D97-AF65-F5344CB8AC3E}">
        <p14:creationId xmlns:p14="http://schemas.microsoft.com/office/powerpoint/2010/main" val="275203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CCD6A-611D-6741-B0B3-3055CD545973}" type="datetimeFigureOut">
              <a:rPr lang="en-RS" smtClean="0"/>
              <a:t>09/03/2024</a:t>
            </a:fld>
            <a:endParaRPr lang="e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DD988-1984-054E-993D-7F3504C786A6}" type="slidenum">
              <a:rPr lang="en-RS" smtClean="0"/>
              <a:t>‹#›</a:t>
            </a:fld>
            <a:endParaRPr lang="en-RS"/>
          </a:p>
        </p:txBody>
      </p:sp>
    </p:spTree>
    <p:extLst>
      <p:ext uri="{BB962C8B-B14F-4D97-AF65-F5344CB8AC3E}">
        <p14:creationId xmlns:p14="http://schemas.microsoft.com/office/powerpoint/2010/main" val="2576635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CCD6A-611D-6741-B0B3-3055CD545973}" type="datetimeFigureOut">
              <a:rPr lang="en-RS" smtClean="0"/>
              <a:t>09/03/2024</a:t>
            </a:fld>
            <a:endParaRPr lang="e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DD988-1984-054E-993D-7F3504C786A6}" type="slidenum">
              <a:rPr lang="en-RS" smtClean="0"/>
              <a:t>‹#›</a:t>
            </a:fld>
            <a:endParaRPr lang="en-RS"/>
          </a:p>
        </p:txBody>
      </p:sp>
    </p:spTree>
    <p:extLst>
      <p:ext uri="{BB962C8B-B14F-4D97-AF65-F5344CB8AC3E}">
        <p14:creationId xmlns:p14="http://schemas.microsoft.com/office/powerpoint/2010/main" val="313150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CCD6A-611D-6741-B0B3-3055CD545973}" type="datetimeFigureOut">
              <a:rPr lang="en-RS" smtClean="0"/>
              <a:t>09/03/2024</a:t>
            </a:fld>
            <a:endParaRPr lang="e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DD988-1984-054E-993D-7F3504C786A6}" type="slidenum">
              <a:rPr lang="en-RS" smtClean="0"/>
              <a:t>‹#›</a:t>
            </a:fld>
            <a:endParaRPr lang="en-RS"/>
          </a:p>
        </p:txBody>
      </p:sp>
    </p:spTree>
    <p:extLst>
      <p:ext uri="{BB962C8B-B14F-4D97-AF65-F5344CB8AC3E}">
        <p14:creationId xmlns:p14="http://schemas.microsoft.com/office/powerpoint/2010/main" val="4217372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CCD6A-611D-6741-B0B3-3055CD545973}" type="datetimeFigureOut">
              <a:rPr lang="en-RS" smtClean="0"/>
              <a:t>09/03/2024</a:t>
            </a:fld>
            <a:endParaRPr lang="e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DD988-1984-054E-993D-7F3504C786A6}" type="slidenum">
              <a:rPr lang="en-RS" smtClean="0"/>
              <a:t>‹#›</a:t>
            </a:fld>
            <a:endParaRPr lang="en-RS"/>
          </a:p>
        </p:txBody>
      </p:sp>
    </p:spTree>
    <p:extLst>
      <p:ext uri="{BB962C8B-B14F-4D97-AF65-F5344CB8AC3E}">
        <p14:creationId xmlns:p14="http://schemas.microsoft.com/office/powerpoint/2010/main" val="3610262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CCD6A-611D-6741-B0B3-3055CD545973}" type="datetimeFigureOut">
              <a:rPr lang="en-RS" smtClean="0"/>
              <a:t>09/03/2024</a:t>
            </a:fld>
            <a:endParaRPr lang="e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DD988-1984-054E-993D-7F3504C786A6}" type="slidenum">
              <a:rPr lang="en-RS" smtClean="0"/>
              <a:t>‹#›</a:t>
            </a:fld>
            <a:endParaRPr lang="en-RS"/>
          </a:p>
        </p:txBody>
      </p:sp>
    </p:spTree>
    <p:extLst>
      <p:ext uri="{BB962C8B-B14F-4D97-AF65-F5344CB8AC3E}">
        <p14:creationId xmlns:p14="http://schemas.microsoft.com/office/powerpoint/2010/main" val="65996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CCD6A-611D-6741-B0B3-3055CD545973}" type="datetimeFigureOut">
              <a:rPr lang="en-RS" smtClean="0"/>
              <a:t>09/03/2024</a:t>
            </a:fld>
            <a:endParaRPr lang="en-R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DD988-1984-054E-993D-7F3504C786A6}" type="slidenum">
              <a:rPr lang="en-RS" smtClean="0"/>
              <a:t>‹#›</a:t>
            </a:fld>
            <a:endParaRPr lang="en-RS"/>
          </a:p>
        </p:txBody>
      </p:sp>
    </p:spTree>
    <p:extLst>
      <p:ext uri="{BB962C8B-B14F-4D97-AF65-F5344CB8AC3E}">
        <p14:creationId xmlns:p14="http://schemas.microsoft.com/office/powerpoint/2010/main" val="909314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CCD6A-611D-6741-B0B3-3055CD545973}" type="datetimeFigureOut">
              <a:rPr lang="en-RS" smtClean="0"/>
              <a:t>09/03/2024</a:t>
            </a:fld>
            <a:endParaRPr lang="en-R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DD988-1984-054E-993D-7F3504C786A6}" type="slidenum">
              <a:rPr lang="en-RS" smtClean="0"/>
              <a:t>‹#›</a:t>
            </a:fld>
            <a:endParaRPr lang="en-RS"/>
          </a:p>
        </p:txBody>
      </p:sp>
    </p:spTree>
    <p:extLst>
      <p:ext uri="{BB962C8B-B14F-4D97-AF65-F5344CB8AC3E}">
        <p14:creationId xmlns:p14="http://schemas.microsoft.com/office/powerpoint/2010/main" val="301039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CCD6A-611D-6741-B0B3-3055CD545973}" type="datetimeFigureOut">
              <a:rPr lang="en-RS" smtClean="0"/>
              <a:t>09/03/2024</a:t>
            </a:fld>
            <a:endParaRPr lang="en-R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DD988-1984-054E-993D-7F3504C786A6}" type="slidenum">
              <a:rPr lang="en-RS" smtClean="0"/>
              <a:t>‹#›</a:t>
            </a:fld>
            <a:endParaRPr lang="en-RS"/>
          </a:p>
        </p:txBody>
      </p:sp>
    </p:spTree>
    <p:extLst>
      <p:ext uri="{BB962C8B-B14F-4D97-AF65-F5344CB8AC3E}">
        <p14:creationId xmlns:p14="http://schemas.microsoft.com/office/powerpoint/2010/main" val="2970484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CCD6A-611D-6741-B0B3-3055CD545973}" type="datetimeFigureOut">
              <a:rPr lang="en-RS" smtClean="0"/>
              <a:t>09/03/2024</a:t>
            </a:fld>
            <a:endParaRPr lang="e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DD988-1984-054E-993D-7F3504C786A6}" type="slidenum">
              <a:rPr lang="en-RS" smtClean="0"/>
              <a:t>‹#›</a:t>
            </a:fld>
            <a:endParaRPr lang="en-RS"/>
          </a:p>
        </p:txBody>
      </p:sp>
    </p:spTree>
    <p:extLst>
      <p:ext uri="{BB962C8B-B14F-4D97-AF65-F5344CB8AC3E}">
        <p14:creationId xmlns:p14="http://schemas.microsoft.com/office/powerpoint/2010/main" val="363697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CCD6A-611D-6741-B0B3-3055CD545973}" type="datetimeFigureOut">
              <a:rPr lang="en-RS" smtClean="0"/>
              <a:t>09/03/2024</a:t>
            </a:fld>
            <a:endParaRPr lang="e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DD988-1984-054E-993D-7F3504C786A6}" type="slidenum">
              <a:rPr lang="en-RS" smtClean="0"/>
              <a:t>‹#›</a:t>
            </a:fld>
            <a:endParaRPr lang="en-RS"/>
          </a:p>
        </p:txBody>
      </p:sp>
    </p:spTree>
    <p:extLst>
      <p:ext uri="{BB962C8B-B14F-4D97-AF65-F5344CB8AC3E}">
        <p14:creationId xmlns:p14="http://schemas.microsoft.com/office/powerpoint/2010/main" val="4243069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91CCD6A-611D-6741-B0B3-3055CD545973}" type="datetimeFigureOut">
              <a:rPr lang="en-RS" smtClean="0"/>
              <a:t>09/03/2024</a:t>
            </a:fld>
            <a:endParaRPr lang="e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15DD988-1984-054E-993D-7F3504C786A6}" type="slidenum">
              <a:rPr lang="en-RS" smtClean="0"/>
              <a:t>‹#›</a:t>
            </a:fld>
            <a:endParaRPr lang="en-RS"/>
          </a:p>
        </p:txBody>
      </p:sp>
    </p:spTree>
    <p:extLst>
      <p:ext uri="{BB962C8B-B14F-4D97-AF65-F5344CB8AC3E}">
        <p14:creationId xmlns:p14="http://schemas.microsoft.com/office/powerpoint/2010/main" val="3630398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een screen shot of a key&#10;&#10;Description automatically generated">
            <a:extLst>
              <a:ext uri="{FF2B5EF4-FFF2-40B4-BE49-F238E27FC236}">
                <a16:creationId xmlns:a16="http://schemas.microsoft.com/office/drawing/2014/main" id="{55A2C485-4339-76F7-9FBC-9CBC5ECF3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815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key in a keyhole&#10;&#10;Description automatically generated">
            <a:extLst>
              <a:ext uri="{FF2B5EF4-FFF2-40B4-BE49-F238E27FC236}">
                <a16:creationId xmlns:a16="http://schemas.microsoft.com/office/drawing/2014/main" id="{0E78CF2C-BD33-D890-22AB-39A2D732A4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306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white text and a green and white text&#10;&#10;Description automatically generated">
            <a:extLst>
              <a:ext uri="{FF2B5EF4-FFF2-40B4-BE49-F238E27FC236}">
                <a16:creationId xmlns:a16="http://schemas.microsoft.com/office/drawing/2014/main" id="{550B8905-E25F-C94E-5063-E7B7843E25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01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photos of a room&#10;&#10;Description automatically generated">
            <a:extLst>
              <a:ext uri="{FF2B5EF4-FFF2-40B4-BE49-F238E27FC236}">
                <a16:creationId xmlns:a16="http://schemas.microsoft.com/office/drawing/2014/main" id="{5A9463F5-E230-62F6-F04B-8E3FCE2E95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446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rectangular object with white text&#10;&#10;Description automatically generated">
            <a:extLst>
              <a:ext uri="{FF2B5EF4-FFF2-40B4-BE49-F238E27FC236}">
                <a16:creationId xmlns:a16="http://schemas.microsoft.com/office/drawing/2014/main" id="{1EDCE41E-1936-E8CB-01EC-AF47C2F101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564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white logo&#10;&#10;Description automatically generated">
            <a:extLst>
              <a:ext uri="{FF2B5EF4-FFF2-40B4-BE49-F238E27FC236}">
                <a16:creationId xmlns:a16="http://schemas.microsoft.com/office/drawing/2014/main" id="{C7D1085F-DFB8-52B0-116D-A72768320F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428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white card&#10;&#10;Description automatically generated">
            <a:extLst>
              <a:ext uri="{FF2B5EF4-FFF2-40B4-BE49-F238E27FC236}">
                <a16:creationId xmlns:a16="http://schemas.microsoft.com/office/drawing/2014/main" id="{B7DC1093-4D84-8C9B-BAEE-FD92CF1188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062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background with white text&#10;&#10;Description automatically generated">
            <a:extLst>
              <a:ext uri="{FF2B5EF4-FFF2-40B4-BE49-F238E27FC236}">
                <a16:creationId xmlns:a16="http://schemas.microsoft.com/office/drawing/2014/main" id="{B0BF7E90-58D5-3910-D303-40DECDF998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272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white logo&#10;&#10;Description automatically generated">
            <a:extLst>
              <a:ext uri="{FF2B5EF4-FFF2-40B4-BE49-F238E27FC236}">
                <a16:creationId xmlns:a16="http://schemas.microsoft.com/office/drawing/2014/main" id="{AF707F9D-F54C-E1E1-61B4-DEBCBBA27E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61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white text on a green and white background&#10;&#10;Description automatically generated">
            <a:extLst>
              <a:ext uri="{FF2B5EF4-FFF2-40B4-BE49-F238E27FC236}">
                <a16:creationId xmlns:a16="http://schemas.microsoft.com/office/drawing/2014/main" id="{F83CE99F-48A4-63B0-F714-80A7022BB8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911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white text&#10;&#10;Description automatically generated">
            <a:extLst>
              <a:ext uri="{FF2B5EF4-FFF2-40B4-BE49-F238E27FC236}">
                <a16:creationId xmlns:a16="http://schemas.microsoft.com/office/drawing/2014/main" id="{81D52BDB-C59C-6F0B-2293-E19E1C23FF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54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and person in a room with boxes&#10;&#10;Description automatically generated">
            <a:extLst>
              <a:ext uri="{FF2B5EF4-FFF2-40B4-BE49-F238E27FC236}">
                <a16:creationId xmlns:a16="http://schemas.microsoft.com/office/drawing/2014/main" id="{829D1F24-550C-7E1B-576F-5202CD82CC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935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website&#10;&#10;Description automatically generated">
            <a:extLst>
              <a:ext uri="{FF2B5EF4-FFF2-40B4-BE49-F238E27FC236}">
                <a16:creationId xmlns:a16="http://schemas.microsoft.com/office/drawing/2014/main" id="{9B0CBADC-2CB1-49E4-5E32-760A48DE3C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575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 aerial view of a city&#10;&#10;Description automatically generated">
            <a:extLst>
              <a:ext uri="{FF2B5EF4-FFF2-40B4-BE49-F238E27FC236}">
                <a16:creationId xmlns:a16="http://schemas.microsoft.com/office/drawing/2014/main" id="{435CA024-12F3-7930-7FAB-C88262BC83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307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box with green text&#10;&#10;Description automatically generated">
            <a:extLst>
              <a:ext uri="{FF2B5EF4-FFF2-40B4-BE49-F238E27FC236}">
                <a16:creationId xmlns:a16="http://schemas.microsoft.com/office/drawing/2014/main" id="{163EE2C6-25E2-9931-6C0C-64D76B5224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06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cross with white text&#10;&#10;Description automatically generated">
            <a:extLst>
              <a:ext uri="{FF2B5EF4-FFF2-40B4-BE49-F238E27FC236}">
                <a16:creationId xmlns:a16="http://schemas.microsoft.com/office/drawing/2014/main" id="{912352E5-B62C-6CCB-96C4-D3A3198D1A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468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white background&#10;&#10;Description automatically generated">
            <a:extLst>
              <a:ext uri="{FF2B5EF4-FFF2-40B4-BE49-F238E27FC236}">
                <a16:creationId xmlns:a16="http://schemas.microsoft.com/office/drawing/2014/main" id="{C176C5DF-1B81-81BB-441E-B1F027BF36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112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document&#10;&#10;Description automatically generated">
            <a:extLst>
              <a:ext uri="{FF2B5EF4-FFF2-40B4-BE49-F238E27FC236}">
                <a16:creationId xmlns:a16="http://schemas.microsoft.com/office/drawing/2014/main" id="{86B402E9-7350-2004-EAE9-C327163166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272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uple of men shaking hands&#10;&#10;Description automatically generated">
            <a:extLst>
              <a:ext uri="{FF2B5EF4-FFF2-40B4-BE49-F238E27FC236}">
                <a16:creationId xmlns:a16="http://schemas.microsoft.com/office/drawing/2014/main" id="{7C5EA117-2E4F-51CF-1CAA-0A691D6F89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667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white brochure&#10;&#10;Description automatically generated">
            <a:extLst>
              <a:ext uri="{FF2B5EF4-FFF2-40B4-BE49-F238E27FC236}">
                <a16:creationId xmlns:a16="http://schemas.microsoft.com/office/drawing/2014/main" id="{815C10E4-9C79-8D09-E958-EA7B1D92F9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420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4F48CB8F-A7FB-93F7-C669-B3C49B0FE4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651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</TotalTime>
  <Words>0</Words>
  <Application>Microsoft Office PowerPoint</Application>
  <PresentationFormat>Prikaz na zaslonu (4:3)</PresentationFormat>
  <Paragraphs>0</Paragraphs>
  <Slides>21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21</vt:i4>
      </vt:variant>
    </vt:vector>
  </HeadingPairs>
  <TitlesOfParts>
    <vt:vector size="25" baseType="lpstr">
      <vt:lpstr>Aptos</vt:lpstr>
      <vt:lpstr>Aptos Display</vt:lpstr>
      <vt:lpstr>Arial</vt:lpstr>
      <vt:lpstr>Office Theme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VOJISLAV LEPOJEVIC</dc:creator>
  <cp:lastModifiedBy>Kljajić Dakić Sanja</cp:lastModifiedBy>
  <cp:revision>1</cp:revision>
  <dcterms:created xsi:type="dcterms:W3CDTF">2024-09-02T13:34:43Z</dcterms:created>
  <dcterms:modified xsi:type="dcterms:W3CDTF">2024-09-03T05:57:51Z</dcterms:modified>
</cp:coreProperties>
</file>