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9" r:id="rId2"/>
    <p:sldId id="277" r:id="rId3"/>
    <p:sldId id="258" r:id="rId4"/>
    <p:sldId id="276" r:id="rId5"/>
    <p:sldId id="278" r:id="rId6"/>
    <p:sldId id="275" r:id="rId7"/>
    <p:sldId id="274" r:id="rId8"/>
    <p:sldId id="273" r:id="rId9"/>
    <p:sldId id="279" r:id="rId10"/>
    <p:sldId id="272" r:id="rId11"/>
    <p:sldId id="271" r:id="rId12"/>
    <p:sldId id="280" r:id="rId13"/>
    <p:sldId id="270" r:id="rId14"/>
    <p:sldId id="26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0F50-CB7C-413E-950F-0D97DF7AFF18}" type="datetimeFigureOut">
              <a:rPr lang="hr-HR" smtClean="0"/>
              <a:t>25.9.2019.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D1D1-C613-456F-9B03-DA68E1B158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769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0F50-CB7C-413E-950F-0D97DF7AFF18}" type="datetimeFigureOut">
              <a:rPr lang="hr-HR" smtClean="0"/>
              <a:t>25.9.2019.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D1D1-C613-456F-9B03-DA68E1B158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752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0F50-CB7C-413E-950F-0D97DF7AFF18}" type="datetimeFigureOut">
              <a:rPr lang="hr-HR" smtClean="0"/>
              <a:t>25.9.2019.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D1D1-C613-456F-9B03-DA68E1B158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645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0F50-CB7C-413E-950F-0D97DF7AFF18}" type="datetimeFigureOut">
              <a:rPr lang="hr-HR" smtClean="0"/>
              <a:t>25.9.2019.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D1D1-C613-456F-9B03-DA68E1B158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145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0F50-CB7C-413E-950F-0D97DF7AFF18}" type="datetimeFigureOut">
              <a:rPr lang="hr-HR" smtClean="0"/>
              <a:t>25.9.2019.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D1D1-C613-456F-9B03-DA68E1B158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675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0F50-CB7C-413E-950F-0D97DF7AFF18}" type="datetimeFigureOut">
              <a:rPr lang="hr-HR" smtClean="0"/>
              <a:t>25.9.2019.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D1D1-C613-456F-9B03-DA68E1B158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17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0F50-CB7C-413E-950F-0D97DF7AFF18}" type="datetimeFigureOut">
              <a:rPr lang="hr-HR" smtClean="0"/>
              <a:t>25.9.2019.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D1D1-C613-456F-9B03-DA68E1B158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988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0F50-CB7C-413E-950F-0D97DF7AFF18}" type="datetimeFigureOut">
              <a:rPr lang="hr-HR" smtClean="0"/>
              <a:t>25.9.2019.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D1D1-C613-456F-9B03-DA68E1B158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821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0F50-CB7C-413E-950F-0D97DF7AFF18}" type="datetimeFigureOut">
              <a:rPr lang="hr-HR" smtClean="0"/>
              <a:t>25.9.2019.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D1D1-C613-456F-9B03-DA68E1B158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354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0F50-CB7C-413E-950F-0D97DF7AFF18}" type="datetimeFigureOut">
              <a:rPr lang="hr-HR" smtClean="0"/>
              <a:t>25.9.2019.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D1D1-C613-456F-9B03-DA68E1B158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486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0F50-CB7C-413E-950F-0D97DF7AFF18}" type="datetimeFigureOut">
              <a:rPr lang="hr-HR" smtClean="0"/>
              <a:t>25.9.2019.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D1D1-C613-456F-9B03-DA68E1B158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325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0F50-CB7C-413E-950F-0D97DF7AFF18}" type="datetimeFigureOut">
              <a:rPr lang="hr-HR" smtClean="0"/>
              <a:t>25.9.2019.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FD1D1-C613-456F-9B03-DA68E1B158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615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58506" y="1311564"/>
            <a:ext cx="9144000" cy="5274704"/>
          </a:xfrm>
        </p:spPr>
        <p:txBody>
          <a:bodyPr>
            <a:normAutofit/>
          </a:bodyPr>
          <a:lstStyle/>
          <a:p>
            <a:endParaRPr lang="hr-HR" sz="6000" dirty="0" smtClean="0"/>
          </a:p>
          <a:p>
            <a:r>
              <a:rPr lang="hr-HR" sz="6000" b="1" dirty="0" smtClean="0"/>
              <a:t>RAZVOJ SPORTSKE </a:t>
            </a:r>
          </a:p>
          <a:p>
            <a:r>
              <a:rPr lang="hr-HR" sz="6000" b="1" dirty="0" smtClean="0"/>
              <a:t>INFRASTRUKTURE U PULI</a:t>
            </a:r>
          </a:p>
          <a:p>
            <a:endParaRPr lang="hr-HR" sz="6000" dirty="0"/>
          </a:p>
          <a:p>
            <a:r>
              <a:rPr lang="hr-HR" sz="3600" dirty="0" smtClean="0"/>
              <a:t>                                                             Ivan Glušac</a:t>
            </a:r>
            <a:endParaRPr lang="hr-HR" sz="36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" y="0"/>
            <a:ext cx="3048000" cy="179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91" y="349273"/>
            <a:ext cx="3048000" cy="179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odnaslov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b="1" dirty="0" smtClean="0"/>
              <a:t>Nova sportska infrastruktura u direktnoj je korelaciji s povećanjem broja djece koja aktivno treniraju. </a:t>
            </a:r>
          </a:p>
          <a:p>
            <a:r>
              <a:rPr lang="hr-HR" dirty="0" smtClean="0"/>
              <a:t>Najbolji primjer je Gradski bazen Pula – Pola. Po otvaranju prvog javnog zatvorenog bazenskog kompleksa u Istarskoj županiji, broj djece se bitno povećao u TK Pula i VK Pula, dok je u PK Arena i PK Pula taj broj djece utrostručen u odnosu na razdoblje dok su se trenizi odvijali u Valbandonu. Još osamdesetak korisnika dolazi iz ostalih klubova koji nisu s područja Grada Pula - Pola</a:t>
            </a:r>
          </a:p>
          <a:p>
            <a:r>
              <a:rPr lang="hr-HR" dirty="0" smtClean="0"/>
              <a:t>150 rekrativaca dnevno posjećuje bazenski kompleks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495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91" y="349273"/>
            <a:ext cx="3048000" cy="179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odnaslov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hr-HR" dirty="0" smtClean="0"/>
          </a:p>
          <a:p>
            <a:r>
              <a:rPr lang="hr-HR" dirty="0"/>
              <a:t>Osim gradnje čvrstih objekata, </a:t>
            </a:r>
            <a:r>
              <a:rPr lang="hr-HR" dirty="0" smtClean="0"/>
              <a:t>gradnja novih i uređivanje postojećih sportskih </a:t>
            </a:r>
            <a:r>
              <a:rPr lang="hr-HR" dirty="0"/>
              <a:t>igrališta po gradskim četvrtima dio je </a:t>
            </a:r>
            <a:r>
              <a:rPr lang="hr-HR" dirty="0" smtClean="0"/>
              <a:t>smišljene gradske politike omogućavanja odgovarajućeg prostora za rekreativno bavljen </a:t>
            </a:r>
            <a:r>
              <a:rPr lang="hr-HR" dirty="0"/>
              <a:t>sportom, napose kod djece ali i kod svih ostalih dobnih skupina stanovnika </a:t>
            </a:r>
            <a:r>
              <a:rPr lang="hr-HR" dirty="0" smtClean="0"/>
              <a:t>Pule.</a:t>
            </a:r>
          </a:p>
          <a:p>
            <a:r>
              <a:rPr lang="hr-HR" dirty="0" smtClean="0"/>
              <a:t>Uz klasična multinamjenska kvartovska igrališta, u gradu imamo </a:t>
            </a:r>
            <a:r>
              <a:rPr lang="hr-HR" dirty="0"/>
              <a:t>i </a:t>
            </a:r>
            <a:r>
              <a:rPr lang="hr-HR" dirty="0" smtClean="0"/>
              <a:t>trim staze </a:t>
            </a:r>
            <a:r>
              <a:rPr lang="hr-HR" dirty="0"/>
              <a:t>za trčanje kakva je primjerice ona na području najpoznatije pulske šetnice Lungomare čija je staza za trčanje </a:t>
            </a:r>
            <a:r>
              <a:rPr lang="hr-HR" dirty="0" smtClean="0"/>
              <a:t>obogaćena </a:t>
            </a:r>
            <a:r>
              <a:rPr lang="hr-HR" dirty="0"/>
              <a:t>spravama za vježbu</a:t>
            </a:r>
            <a:r>
              <a:rPr lang="hr-HR" dirty="0" smtClean="0"/>
              <a:t>, vježbališta na Vidikovcu i na Busoleru, zatim </a:t>
            </a:r>
            <a:r>
              <a:rPr lang="hr-HR" dirty="0"/>
              <a:t>fitness i street workout igrališta, boćališta </a:t>
            </a:r>
            <a:r>
              <a:rPr lang="hr-HR" dirty="0" smtClean="0"/>
              <a:t>ili </a:t>
            </a:r>
            <a:r>
              <a:rPr lang="hr-HR" dirty="0"/>
              <a:t>specifične skate staze na parkiralištu Rojca</a:t>
            </a:r>
          </a:p>
        </p:txBody>
      </p:sp>
    </p:spTree>
    <p:extLst>
      <p:ext uri="{BB962C8B-B14F-4D97-AF65-F5344CB8AC3E}">
        <p14:creationId xmlns:p14="http://schemas.microsoft.com/office/powerpoint/2010/main" val="27836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3505201"/>
            <a:ext cx="5257799" cy="33528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" t="-11275" r="171" b="11275"/>
          <a:stretch/>
        </p:blipFill>
        <p:spPr>
          <a:xfrm>
            <a:off x="5674509" y="-457202"/>
            <a:ext cx="5987043" cy="397328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t="11219" r="5152" b="5863"/>
          <a:stretch/>
        </p:blipFill>
        <p:spPr>
          <a:xfrm rot="16200000">
            <a:off x="1687286" y="-1012374"/>
            <a:ext cx="3679371" cy="570411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t="11394" r="-1534" b="-11394"/>
          <a:stretch/>
        </p:blipFill>
        <p:spPr>
          <a:xfrm>
            <a:off x="674915" y="3556544"/>
            <a:ext cx="5823856" cy="37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91" y="349273"/>
            <a:ext cx="3048000" cy="179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odnaslov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Planovi za naredno razdoblje podrazumijevaju gradnju jednog ili dva nova nogometna igrališta s umjetnom travom, modernizaciju dvorane i kompleksa SC Mirna te nastavak održavanja i osuvremnjivanja sportski igrališta.......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32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91" y="349273"/>
            <a:ext cx="3048000" cy="17952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odnaslov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                            </a:t>
            </a:r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                                </a:t>
            </a:r>
          </a:p>
          <a:p>
            <a:pPr marL="0" indent="0">
              <a:buNone/>
            </a:pPr>
            <a:r>
              <a:rPr lang="hr-HR" sz="5400" b="1" dirty="0"/>
              <a:t> </a:t>
            </a:r>
            <a:r>
              <a:rPr lang="hr-HR" sz="5400" b="1" dirty="0" smtClean="0"/>
              <a:t>                           Hvala na pažnji.........</a:t>
            </a:r>
          </a:p>
          <a:p>
            <a:pPr marL="0" indent="0">
              <a:buNone/>
            </a:pPr>
            <a:r>
              <a:rPr lang="hr-HR" sz="5400" dirty="0"/>
              <a:t> </a:t>
            </a:r>
            <a:r>
              <a:rPr lang="hr-HR" sz="5400" dirty="0" smtClean="0"/>
              <a:t>                                     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4834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86" y="812335"/>
            <a:ext cx="5354516" cy="514800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07" y="846993"/>
            <a:ext cx="6354092" cy="511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91" y="349273"/>
            <a:ext cx="3048000" cy="179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odnaslov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b="1" dirty="0"/>
              <a:t>Osnovni preduvjet za organizirano bavljenje sportom je odgovarajući razvoj sportske infrastrukture</a:t>
            </a:r>
            <a:r>
              <a:rPr lang="hr-HR" dirty="0"/>
              <a:t>. </a:t>
            </a:r>
          </a:p>
          <a:p>
            <a:endParaRPr lang="hr-HR" dirty="0"/>
          </a:p>
          <a:p>
            <a:r>
              <a:rPr lang="hr-HR" dirty="0"/>
              <a:t>Grad Pula – Pola prepoznao je nužnost pravilnog razvoja sportske inrastrukture te je stoga prije petnaestak godina osnovao najprije ustanovu, a potom i tvrtku Pula Sport d.o.o. koja se bavi kapitalnim investicijama u sportskoj infrastrukturi i tekućim održavanjem postojećih objekata</a:t>
            </a:r>
          </a:p>
        </p:txBody>
      </p:sp>
    </p:spTree>
    <p:extLst>
      <p:ext uri="{BB962C8B-B14F-4D97-AF65-F5344CB8AC3E}">
        <p14:creationId xmlns:p14="http://schemas.microsoft.com/office/powerpoint/2010/main" val="42193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91" y="349273"/>
            <a:ext cx="3048000" cy="179527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odnaslov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Pula Sport vlasnik je i upravitelj Doma </a:t>
            </a:r>
            <a:r>
              <a:rPr lang="hr-HR" dirty="0"/>
              <a:t>sportova „Mate  Parlov“, </a:t>
            </a:r>
            <a:r>
              <a:rPr lang="hr-HR" dirty="0" smtClean="0"/>
              <a:t>Gradskog stadiona </a:t>
            </a:r>
            <a:r>
              <a:rPr lang="hr-HR" dirty="0"/>
              <a:t>„Aldo Drosina“, </a:t>
            </a:r>
            <a:r>
              <a:rPr lang="hr-HR" dirty="0" smtClean="0"/>
              <a:t>Gradskih bazena </a:t>
            </a:r>
            <a:r>
              <a:rPr lang="hr-HR" dirty="0"/>
              <a:t>Pula – Pola, </a:t>
            </a:r>
            <a:r>
              <a:rPr lang="hr-HR" dirty="0" smtClean="0"/>
              <a:t>Doma </a:t>
            </a:r>
            <a:r>
              <a:rPr lang="hr-HR" dirty="0"/>
              <a:t>braće Ribar, Sc </a:t>
            </a:r>
            <a:r>
              <a:rPr lang="hr-HR" dirty="0" smtClean="0"/>
              <a:t>Mirne, Boćališta, </a:t>
            </a:r>
            <a:r>
              <a:rPr lang="hr-HR" dirty="0"/>
              <a:t>SRC </a:t>
            </a:r>
            <a:r>
              <a:rPr lang="hr-HR" dirty="0" smtClean="0"/>
              <a:t>Verude, nogometnih </a:t>
            </a:r>
            <a:r>
              <a:rPr lang="hr-HR" dirty="0"/>
              <a:t>igrališta u Štinjanu i Velom </a:t>
            </a:r>
            <a:r>
              <a:rPr lang="hr-HR" dirty="0" smtClean="0"/>
              <a:t>vrhu</a:t>
            </a:r>
          </a:p>
          <a:p>
            <a:r>
              <a:rPr lang="hr-HR" dirty="0"/>
              <a:t>Osim čvrstih objekta u kojem djeluju klubovi </a:t>
            </a:r>
            <a:r>
              <a:rPr lang="hr-HR" dirty="0" smtClean="0"/>
              <a:t>tvrtka održava još </a:t>
            </a:r>
            <a:r>
              <a:rPr lang="hr-HR" dirty="0"/>
              <a:t>38 igrališta na 25 lokacija u gradu Puli. </a:t>
            </a:r>
          </a:p>
        </p:txBody>
      </p:sp>
    </p:spTree>
    <p:extLst>
      <p:ext uri="{BB962C8B-B14F-4D97-AF65-F5344CB8AC3E}">
        <p14:creationId xmlns:p14="http://schemas.microsoft.com/office/powerpoint/2010/main" val="36905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486" y="2710543"/>
            <a:ext cx="5875713" cy="414745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0"/>
            <a:ext cx="5863161" cy="353785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5" y="3189514"/>
            <a:ext cx="5519056" cy="366848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6" y="0"/>
            <a:ext cx="5497286" cy="3548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0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91" y="349273"/>
            <a:ext cx="3048000" cy="179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odnaslov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Možemo </a:t>
            </a:r>
            <a:r>
              <a:rPr lang="hr-HR" dirty="0"/>
              <a:t>govoriti o sportskoj infrastrukturi </a:t>
            </a:r>
            <a:r>
              <a:rPr lang="hr-HR" dirty="0" smtClean="0"/>
              <a:t>namijenjenoj </a:t>
            </a:r>
            <a:r>
              <a:rPr lang="hr-HR" dirty="0"/>
              <a:t>klubovima, ali i onoj namijenjenoj rekreativcima. </a:t>
            </a:r>
            <a:r>
              <a:rPr lang="hr-HR" dirty="0" smtClean="0"/>
              <a:t>Stoga pratimo </a:t>
            </a:r>
            <a:r>
              <a:rPr lang="hr-HR" dirty="0"/>
              <a:t>razvoj sportske </a:t>
            </a:r>
            <a:r>
              <a:rPr lang="hr-HR" dirty="0" smtClean="0"/>
              <a:t>infrastrukture od početka ovog stoljeća </a:t>
            </a:r>
            <a:r>
              <a:rPr lang="hr-HR" dirty="0"/>
              <a:t>u dva pravca:</a:t>
            </a:r>
          </a:p>
          <a:p>
            <a:pPr marL="0" indent="0">
              <a:buNone/>
            </a:pPr>
            <a:r>
              <a:rPr lang="hr-HR" dirty="0" smtClean="0"/>
              <a:t>          1. </a:t>
            </a:r>
            <a:r>
              <a:rPr lang="hr-HR" dirty="0"/>
              <a:t>g</a:t>
            </a:r>
            <a:r>
              <a:rPr lang="hr-HR" dirty="0" smtClean="0"/>
              <a:t>radnja </a:t>
            </a:r>
            <a:r>
              <a:rPr lang="hr-HR" dirty="0"/>
              <a:t>i održavanje čvrtih objekta i nogometnih igrališta</a:t>
            </a:r>
          </a:p>
          <a:p>
            <a:pPr marL="0" indent="0">
              <a:buNone/>
            </a:pPr>
            <a:r>
              <a:rPr lang="hr-HR" dirty="0" smtClean="0"/>
              <a:t>          2. gradnja </a:t>
            </a:r>
            <a:r>
              <a:rPr lang="hr-HR" dirty="0"/>
              <a:t>i održavanje različitih tipova sportskih </a:t>
            </a:r>
            <a:r>
              <a:rPr lang="hr-HR" dirty="0" smtClean="0"/>
              <a:t>igrališta </a:t>
            </a:r>
            <a:r>
              <a:rPr lang="hr-HR" dirty="0"/>
              <a:t>i 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vježbališta </a:t>
            </a:r>
            <a:r>
              <a:rPr lang="hr-HR" dirty="0"/>
              <a:t>na području </a:t>
            </a:r>
            <a:r>
              <a:rPr lang="hr-HR" dirty="0" smtClean="0"/>
              <a:t>Grada Pula - Pola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95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91" y="349273"/>
            <a:ext cx="3048000" cy="179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</a:t>
            </a:r>
            <a:endParaRPr lang="en-GB" dirty="0"/>
          </a:p>
        </p:txBody>
      </p:sp>
      <p:sp>
        <p:nvSpPr>
          <p:cNvPr id="4" name="Podnaslov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b="1" dirty="0"/>
              <a:t>U zadnjih devet </a:t>
            </a:r>
            <a:r>
              <a:rPr lang="hr-HR" b="1" dirty="0" smtClean="0"/>
              <a:t>godina, na </a:t>
            </a:r>
            <a:r>
              <a:rPr lang="hr-HR" b="1" dirty="0"/>
              <a:t>igradnju novih objekata i sportskih igrališta i vježabališta </a:t>
            </a:r>
            <a:r>
              <a:rPr lang="hr-HR" b="1" dirty="0" smtClean="0"/>
              <a:t>Grad Pula - Pola </a:t>
            </a:r>
            <a:r>
              <a:rPr lang="hr-HR" b="1" dirty="0"/>
              <a:t>je uložio </a:t>
            </a:r>
            <a:r>
              <a:rPr lang="hr-HR" b="1" dirty="0" smtClean="0"/>
              <a:t>preko </a:t>
            </a:r>
            <a:r>
              <a:rPr lang="hr-HR" b="1" dirty="0"/>
              <a:t>120 milijuna kuna</a:t>
            </a:r>
            <a:r>
              <a:rPr lang="hr-HR" dirty="0" smtClean="0"/>
              <a:t>.</a:t>
            </a:r>
          </a:p>
          <a:p>
            <a:r>
              <a:rPr lang="hr-HR" dirty="0"/>
              <a:t>Grad Pula - Pola, preko svoje tvrtke Pula sport, posljednjih petnaestak godina smišljeno ulaže u sportsku infrastrukturu neovisno o tome je li riječ o završetku prije započetih kapitalnih </a:t>
            </a:r>
            <a:r>
              <a:rPr lang="hr-HR" dirty="0" smtClean="0"/>
              <a:t>investicije </a:t>
            </a:r>
            <a:r>
              <a:rPr lang="hr-HR" dirty="0"/>
              <a:t>kao što je bio slučaj s Domom sportova ili Gradskim stadionom ili je riječ o novim </a:t>
            </a:r>
            <a:r>
              <a:rPr lang="hr-HR" i="1" dirty="0"/>
              <a:t>greenfield</a:t>
            </a:r>
            <a:r>
              <a:rPr lang="hr-HR" dirty="0"/>
              <a:t> kapitalnim investicijama kao što je slučaj s Gradskim bazenom ili čitavim nizom sportskih igrališta.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780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91" y="349273"/>
            <a:ext cx="3048000" cy="179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odnaslov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Navedenim ulaganjima, Grad </a:t>
            </a:r>
            <a:r>
              <a:rPr lang="hr-HR" dirty="0"/>
              <a:t>je završio dugogodišnji problem neadekvatnog gradskog stadiona, a izgradnjom prvog javnog kompleksa bazena u Istarskoj županiji ostvaren je osnovni preduvjet za razvoj svih plivačkih sportova u Puli i cijeloj južnoj Istri</a:t>
            </a:r>
            <a:r>
              <a:rPr lang="hr-HR" dirty="0" smtClean="0"/>
              <a:t>.</a:t>
            </a:r>
          </a:p>
          <a:p>
            <a:r>
              <a:rPr lang="hr-HR" dirty="0" smtClean="0"/>
              <a:t>U sportskim objektima (bez nogometnih igrališta) u sklopu Pula Sporta svakodnevno trenira i takmiči se preko 40 klubova Sportske  </a:t>
            </a:r>
            <a:r>
              <a:rPr lang="hr-HR" dirty="0"/>
              <a:t>zajednice </a:t>
            </a:r>
            <a:r>
              <a:rPr lang="hr-HR" dirty="0" smtClean="0"/>
              <a:t>grada  Pule, a najveći </a:t>
            </a:r>
            <a:r>
              <a:rPr lang="hr-HR" dirty="0"/>
              <a:t>fond sati realizirale su </a:t>
            </a:r>
            <a:r>
              <a:rPr lang="hr-HR" dirty="0" smtClean="0"/>
              <a:t>upravo članice SZGP </a:t>
            </a:r>
            <a:r>
              <a:rPr lang="hr-HR" dirty="0"/>
              <a:t>u iznosu od 13.530 sati, dok su vanjski korisnici </a:t>
            </a:r>
            <a:r>
              <a:rPr lang="hr-HR" dirty="0" smtClean="0"/>
              <a:t>ostvarili dodanih 8.053 </a:t>
            </a:r>
            <a:r>
              <a:rPr lang="hr-HR" dirty="0"/>
              <a:t>sati korištenja u svim dvoranama, gradskom bazenu i pomoćnim prostorima</a:t>
            </a:r>
            <a:r>
              <a:rPr lang="hr-HR" dirty="0" smtClean="0"/>
              <a:t>. </a:t>
            </a:r>
            <a:r>
              <a:rPr lang="hr-HR" dirty="0"/>
              <a:t>Na nogometnim igralištima </a:t>
            </a:r>
            <a:r>
              <a:rPr lang="hr-HR" dirty="0" smtClean="0"/>
              <a:t>realizira se dodatnih </a:t>
            </a:r>
            <a:r>
              <a:rPr lang="hr-HR" dirty="0"/>
              <a:t>6.318 </a:t>
            </a:r>
            <a:r>
              <a:rPr lang="hr-HR" dirty="0" smtClean="0"/>
              <a:t>sati.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55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7" y="1034143"/>
            <a:ext cx="5944471" cy="488768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9" y="1034143"/>
            <a:ext cx="5976257" cy="488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Words>602</Words>
  <Application>Microsoft Office PowerPoint</Application>
  <PresentationFormat>Widescreen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Pula Sport</dc:creator>
  <cp:lastModifiedBy>Ivan</cp:lastModifiedBy>
  <cp:revision>29</cp:revision>
  <dcterms:created xsi:type="dcterms:W3CDTF">2019-09-24T12:48:45Z</dcterms:created>
  <dcterms:modified xsi:type="dcterms:W3CDTF">2019-09-25T10:17:44Z</dcterms:modified>
</cp:coreProperties>
</file>