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14"/>
  </p:notesMasterIdLst>
  <p:sldIdLst>
    <p:sldId id="256" r:id="rId3"/>
    <p:sldId id="286" r:id="rId4"/>
    <p:sldId id="259" r:id="rId5"/>
    <p:sldId id="287" r:id="rId6"/>
    <p:sldId id="290" r:id="rId7"/>
    <p:sldId id="261" r:id="rId8"/>
    <p:sldId id="266" r:id="rId9"/>
    <p:sldId id="288" r:id="rId10"/>
    <p:sldId id="265" r:id="rId11"/>
    <p:sldId id="289" r:id="rId12"/>
    <p:sldId id="280" r:id="rId13"/>
  </p:sldIdLst>
  <p:sldSz cx="9144000" cy="5143500" type="screen16x9"/>
  <p:notesSz cx="6858000" cy="9144000"/>
  <p:embeddedFontLst>
    <p:embeddedFont>
      <p:font typeface="Karla" panose="020B0604020202020204" charset="0"/>
      <p:regular r:id="rId15"/>
      <p:bold r:id="rId16"/>
      <p:italic r:id="rId17"/>
      <p:boldItalic r:id="rId18"/>
    </p:embeddedFont>
    <p:embeddedFont>
      <p:font typeface="Montserrat" panose="020B0604020202020204" charset="-18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EF1C9E0-0C2A-4927-8525-1E2F5585E2A8}">
  <a:tblStyle styleId="{EEF1C9E0-0C2A-4927-8525-1E2F5585E2A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80" autoAdjust="0"/>
  </p:normalViewPr>
  <p:slideViewPr>
    <p:cSldViewPr>
      <p:cViewPr varScale="1">
        <p:scale>
          <a:sx n="112" d="100"/>
          <a:sy n="112" d="100"/>
        </p:scale>
        <p:origin x="372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ADDDE1-6C2A-4839-84F9-D389EA7FADED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FCFBFFC0-A59A-43B1-9C82-AA9E92147320}" type="pres">
      <dgm:prSet presAssocID="{C8ADDDE1-6C2A-4839-84F9-D389EA7FADED}" presName="diagram" presStyleCnt="0">
        <dgm:presLayoutVars>
          <dgm:dir/>
          <dgm:resizeHandles val="exact"/>
        </dgm:presLayoutVars>
      </dgm:prSet>
      <dgm:spPr/>
    </dgm:pt>
  </dgm:ptLst>
  <dgm:cxnLst>
    <dgm:cxn modelId="{CAEFB979-C501-45E9-8C92-24CFCCE45FF4}" type="presOf" srcId="{C8ADDDE1-6C2A-4839-84F9-D389EA7FADED}" destId="{FCFBFFC0-A59A-43B1-9C82-AA9E92147320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42CA8F-A542-47FA-B3FC-E2A074CE6852}" type="doc">
      <dgm:prSet loTypeId="urn:microsoft.com/office/officeart/2005/8/layout/default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E6217B74-607E-419C-9967-5FE957024FF4}">
      <dgm:prSet custT="1"/>
      <dgm:spPr/>
      <dgm:t>
        <a:bodyPr/>
        <a:lstStyle/>
        <a:p>
          <a:pPr rtl="0"/>
          <a:r>
            <a:rPr lang="hr-HR" sz="2400" b="1" i="0" dirty="0"/>
            <a:t>SPORTSKI </a:t>
          </a:r>
          <a:r>
            <a:rPr lang="hr-HR" sz="2400" b="1" i="0" dirty="0">
              <a:solidFill>
                <a:schemeClr val="tx2"/>
              </a:solidFill>
            </a:rPr>
            <a:t>KLUBOVI</a:t>
          </a:r>
        </a:p>
      </dgm:t>
    </dgm:pt>
    <dgm:pt modelId="{A2538110-C94B-46CE-836C-723FB099516F}" type="parTrans" cxnId="{9E956BDB-43F6-4A5A-AD18-C04805218F35}">
      <dgm:prSet/>
      <dgm:spPr/>
      <dgm:t>
        <a:bodyPr/>
        <a:lstStyle/>
        <a:p>
          <a:endParaRPr lang="hr-HR"/>
        </a:p>
      </dgm:t>
    </dgm:pt>
    <dgm:pt modelId="{6EE6AAE3-5711-4D68-8ABB-52DD5BB79AD0}" type="sibTrans" cxnId="{9E956BDB-43F6-4A5A-AD18-C04805218F35}">
      <dgm:prSet/>
      <dgm:spPr/>
      <dgm:t>
        <a:bodyPr/>
        <a:lstStyle/>
        <a:p>
          <a:endParaRPr lang="hr-HR"/>
        </a:p>
      </dgm:t>
    </dgm:pt>
    <dgm:pt modelId="{34731C09-19EC-4B64-B002-22E4BFDE4C85}">
      <dgm:prSet custT="1"/>
      <dgm:spPr/>
      <dgm:t>
        <a:bodyPr/>
        <a:lstStyle/>
        <a:p>
          <a:pPr rtl="0"/>
          <a:r>
            <a:rPr lang="hr-HR" sz="2000" b="1" i="0" dirty="0">
              <a:solidFill>
                <a:schemeClr val="tx2"/>
              </a:solidFill>
            </a:rPr>
            <a:t>STK Pula</a:t>
          </a:r>
          <a:endParaRPr lang="hr-HR" sz="2000" dirty="0">
            <a:solidFill>
              <a:schemeClr val="tx2"/>
            </a:solidFill>
          </a:endParaRPr>
        </a:p>
      </dgm:t>
    </dgm:pt>
    <dgm:pt modelId="{C6DA9ED8-5719-42C8-BCB2-659D8984E741}" type="parTrans" cxnId="{C770621D-B2C3-44A3-BCDE-38B1C3CDB53F}">
      <dgm:prSet/>
      <dgm:spPr/>
      <dgm:t>
        <a:bodyPr/>
        <a:lstStyle/>
        <a:p>
          <a:endParaRPr lang="hr-HR"/>
        </a:p>
      </dgm:t>
    </dgm:pt>
    <dgm:pt modelId="{09BAAA71-1623-44C0-9EF3-3A8A5451129A}" type="sibTrans" cxnId="{C770621D-B2C3-44A3-BCDE-38B1C3CDB53F}">
      <dgm:prSet/>
      <dgm:spPr/>
      <dgm:t>
        <a:bodyPr/>
        <a:lstStyle/>
        <a:p>
          <a:endParaRPr lang="hr-HR"/>
        </a:p>
      </dgm:t>
    </dgm:pt>
    <dgm:pt modelId="{DF3ABF3B-E514-4127-B2C3-C34EDF752932}">
      <dgm:prSet custT="1"/>
      <dgm:spPr/>
      <dgm:t>
        <a:bodyPr/>
        <a:lstStyle/>
        <a:p>
          <a:pPr rtl="0"/>
          <a:r>
            <a:rPr lang="hr-HR" sz="2000" b="1" i="0" dirty="0">
              <a:solidFill>
                <a:schemeClr val="tx2"/>
              </a:solidFill>
            </a:rPr>
            <a:t>PK Pula</a:t>
          </a:r>
          <a:endParaRPr lang="hr-HR" sz="2000" dirty="0">
            <a:solidFill>
              <a:schemeClr val="tx2"/>
            </a:solidFill>
          </a:endParaRPr>
        </a:p>
      </dgm:t>
    </dgm:pt>
    <dgm:pt modelId="{6CF1E5A7-7E82-47D3-B734-EFB29D5C27A0}" type="parTrans" cxnId="{1BCD7FC7-9F20-4E8B-9171-6B286BAD6C8B}">
      <dgm:prSet/>
      <dgm:spPr/>
      <dgm:t>
        <a:bodyPr/>
        <a:lstStyle/>
        <a:p>
          <a:endParaRPr lang="hr-HR"/>
        </a:p>
      </dgm:t>
    </dgm:pt>
    <dgm:pt modelId="{68293BE6-81FD-4FE2-A8C4-91ADDFC48783}" type="sibTrans" cxnId="{1BCD7FC7-9F20-4E8B-9171-6B286BAD6C8B}">
      <dgm:prSet/>
      <dgm:spPr/>
      <dgm:t>
        <a:bodyPr/>
        <a:lstStyle/>
        <a:p>
          <a:endParaRPr lang="hr-HR"/>
        </a:p>
      </dgm:t>
    </dgm:pt>
    <dgm:pt modelId="{8CB80046-F910-4D52-910D-892C15C6AA60}">
      <dgm:prSet custT="1"/>
      <dgm:spPr/>
      <dgm:t>
        <a:bodyPr/>
        <a:lstStyle/>
        <a:p>
          <a:pPr rtl="0"/>
          <a:r>
            <a:rPr lang="hr-HR" sz="2000" b="1" i="0" dirty="0">
              <a:solidFill>
                <a:schemeClr val="tx2"/>
              </a:solidFill>
            </a:rPr>
            <a:t>KK Istra </a:t>
          </a:r>
          <a:endParaRPr lang="hr-HR" sz="2000" dirty="0">
            <a:solidFill>
              <a:schemeClr val="tx2"/>
            </a:solidFill>
          </a:endParaRPr>
        </a:p>
      </dgm:t>
    </dgm:pt>
    <dgm:pt modelId="{F8882FA5-D8CE-4D6F-B40A-F198A77E6B2B}" type="parTrans" cxnId="{05745984-2FB4-48C7-BD40-B5BE95D3CF40}">
      <dgm:prSet/>
      <dgm:spPr/>
      <dgm:t>
        <a:bodyPr/>
        <a:lstStyle/>
        <a:p>
          <a:endParaRPr lang="hr-HR"/>
        </a:p>
      </dgm:t>
    </dgm:pt>
    <dgm:pt modelId="{22253E3F-7168-4311-8E51-A48815EE2941}" type="sibTrans" cxnId="{05745984-2FB4-48C7-BD40-B5BE95D3CF40}">
      <dgm:prSet/>
      <dgm:spPr/>
      <dgm:t>
        <a:bodyPr/>
        <a:lstStyle/>
        <a:p>
          <a:endParaRPr lang="hr-HR"/>
        </a:p>
      </dgm:t>
    </dgm:pt>
    <dgm:pt modelId="{34243BB5-ED2C-42E2-AA3F-096C5696124E}">
      <dgm:prSet custT="1"/>
      <dgm:spPr/>
      <dgm:t>
        <a:bodyPr/>
        <a:lstStyle/>
        <a:p>
          <a:pPr rtl="0"/>
          <a:r>
            <a:rPr lang="hr-HR" sz="2000" b="1" i="0" dirty="0">
              <a:solidFill>
                <a:schemeClr val="tx2"/>
              </a:solidFill>
            </a:rPr>
            <a:t>KK Stoja</a:t>
          </a:r>
          <a:endParaRPr lang="hr-HR" sz="2000" dirty="0">
            <a:solidFill>
              <a:schemeClr val="tx2"/>
            </a:solidFill>
          </a:endParaRPr>
        </a:p>
      </dgm:t>
    </dgm:pt>
    <dgm:pt modelId="{06B39DD6-18F7-4C5F-A694-B665C0D2E5BF}" type="parTrans" cxnId="{DE1ADFA3-108E-4936-A753-04D22CDF0083}">
      <dgm:prSet/>
      <dgm:spPr/>
      <dgm:t>
        <a:bodyPr/>
        <a:lstStyle/>
        <a:p>
          <a:endParaRPr lang="hr-HR"/>
        </a:p>
      </dgm:t>
    </dgm:pt>
    <dgm:pt modelId="{2C370B0A-1682-43A6-BFA7-650E1E476D48}" type="sibTrans" cxnId="{DE1ADFA3-108E-4936-A753-04D22CDF0083}">
      <dgm:prSet/>
      <dgm:spPr/>
      <dgm:t>
        <a:bodyPr/>
        <a:lstStyle/>
        <a:p>
          <a:endParaRPr lang="hr-HR"/>
        </a:p>
      </dgm:t>
    </dgm:pt>
    <dgm:pt modelId="{17ABBEB4-E5A7-479F-AB94-F2D886317873}">
      <dgm:prSet custT="1"/>
      <dgm:spPr/>
      <dgm:t>
        <a:bodyPr/>
        <a:lstStyle/>
        <a:p>
          <a:pPr rtl="0"/>
          <a:r>
            <a:rPr lang="hr-HR" sz="2000" b="1" i="0" dirty="0">
              <a:solidFill>
                <a:schemeClr val="tx2"/>
              </a:solidFill>
            </a:rPr>
            <a:t>NK Istra</a:t>
          </a:r>
          <a:endParaRPr lang="hr-HR" sz="2000" dirty="0">
            <a:solidFill>
              <a:schemeClr val="tx2"/>
            </a:solidFill>
          </a:endParaRPr>
        </a:p>
      </dgm:t>
    </dgm:pt>
    <dgm:pt modelId="{9EBD14E1-A093-40CD-9937-07767B5E4EEB}" type="parTrans" cxnId="{49FA22E7-156B-4E2D-8879-E5FE0F33CCE4}">
      <dgm:prSet/>
      <dgm:spPr/>
      <dgm:t>
        <a:bodyPr/>
        <a:lstStyle/>
        <a:p>
          <a:endParaRPr lang="hr-HR"/>
        </a:p>
      </dgm:t>
    </dgm:pt>
    <dgm:pt modelId="{7AAABD88-F378-432E-A76B-D628F4EAD1B8}" type="sibTrans" cxnId="{49FA22E7-156B-4E2D-8879-E5FE0F33CCE4}">
      <dgm:prSet/>
      <dgm:spPr/>
      <dgm:t>
        <a:bodyPr/>
        <a:lstStyle/>
        <a:p>
          <a:endParaRPr lang="hr-HR"/>
        </a:p>
      </dgm:t>
    </dgm:pt>
    <dgm:pt modelId="{11CD7618-475A-4C88-A926-DB474094F0B9}">
      <dgm:prSet custT="1"/>
      <dgm:spPr/>
      <dgm:t>
        <a:bodyPr/>
        <a:lstStyle/>
        <a:p>
          <a:pPr rtl="0"/>
          <a:r>
            <a:rPr lang="hr-HR" sz="2000" b="1" i="0" dirty="0">
              <a:solidFill>
                <a:schemeClr val="tx2"/>
              </a:solidFill>
            </a:rPr>
            <a:t>JK Vege</a:t>
          </a:r>
          <a:endParaRPr lang="hr-HR" sz="2000" dirty="0">
            <a:solidFill>
              <a:schemeClr val="tx2"/>
            </a:solidFill>
          </a:endParaRPr>
        </a:p>
      </dgm:t>
    </dgm:pt>
    <dgm:pt modelId="{80A27D47-4DBF-4B07-9A6E-35DFAE12DF21}" type="parTrans" cxnId="{A034611F-6B3B-42F7-A09F-5AF3B53D78F9}">
      <dgm:prSet/>
      <dgm:spPr/>
      <dgm:t>
        <a:bodyPr/>
        <a:lstStyle/>
        <a:p>
          <a:endParaRPr lang="hr-HR"/>
        </a:p>
      </dgm:t>
    </dgm:pt>
    <dgm:pt modelId="{EFAE7C2B-81EC-4E3F-9E1C-E0B2910E7A8A}" type="sibTrans" cxnId="{A034611F-6B3B-42F7-A09F-5AF3B53D78F9}">
      <dgm:prSet/>
      <dgm:spPr/>
      <dgm:t>
        <a:bodyPr/>
        <a:lstStyle/>
        <a:p>
          <a:endParaRPr lang="hr-HR"/>
        </a:p>
      </dgm:t>
    </dgm:pt>
    <dgm:pt modelId="{DC329B0D-2661-4C5D-BAD4-4FB70C89D45C}">
      <dgm:prSet custT="1"/>
      <dgm:spPr/>
      <dgm:t>
        <a:bodyPr/>
        <a:lstStyle/>
        <a:p>
          <a:pPr rtl="0"/>
          <a:r>
            <a:rPr lang="hr-HR" sz="2000" b="1" i="0" dirty="0">
              <a:solidFill>
                <a:schemeClr val="tx2"/>
              </a:solidFill>
            </a:rPr>
            <a:t>KK Uljanik</a:t>
          </a:r>
          <a:endParaRPr lang="hr-HR" sz="2000" dirty="0">
            <a:solidFill>
              <a:schemeClr val="tx2"/>
            </a:solidFill>
          </a:endParaRPr>
        </a:p>
      </dgm:t>
    </dgm:pt>
    <dgm:pt modelId="{7258425B-7393-413A-A034-1166B2F4F933}" type="parTrans" cxnId="{F72E402E-1656-4657-840E-8CCD691FC772}">
      <dgm:prSet/>
      <dgm:spPr/>
      <dgm:t>
        <a:bodyPr/>
        <a:lstStyle/>
        <a:p>
          <a:endParaRPr lang="hr-HR"/>
        </a:p>
      </dgm:t>
    </dgm:pt>
    <dgm:pt modelId="{ECFB21DC-8EE3-4F86-8A60-8C26F2C9A9D9}" type="sibTrans" cxnId="{F72E402E-1656-4657-840E-8CCD691FC772}">
      <dgm:prSet/>
      <dgm:spPr/>
      <dgm:t>
        <a:bodyPr/>
        <a:lstStyle/>
        <a:p>
          <a:endParaRPr lang="hr-HR"/>
        </a:p>
      </dgm:t>
    </dgm:pt>
    <dgm:pt modelId="{3089E8B0-7A81-4FCC-9807-AD02284498CD}">
      <dgm:prSet custT="1"/>
      <dgm:spPr/>
      <dgm:t>
        <a:bodyPr/>
        <a:lstStyle/>
        <a:p>
          <a:pPr rtl="0"/>
          <a:r>
            <a:rPr lang="hr-HR" sz="2000" b="1" i="0" dirty="0">
              <a:solidFill>
                <a:schemeClr val="tx2"/>
              </a:solidFill>
            </a:rPr>
            <a:t>PK Onsight Istra</a:t>
          </a:r>
          <a:endParaRPr lang="hr-HR" sz="2000" dirty="0">
            <a:solidFill>
              <a:schemeClr val="tx2"/>
            </a:solidFill>
          </a:endParaRPr>
        </a:p>
      </dgm:t>
    </dgm:pt>
    <dgm:pt modelId="{DEA9416F-0B5B-4FBA-9978-86479CA4310E}" type="parTrans" cxnId="{F107C52F-3C77-4BA2-BA26-E015717989FE}">
      <dgm:prSet/>
      <dgm:spPr/>
      <dgm:t>
        <a:bodyPr/>
        <a:lstStyle/>
        <a:p>
          <a:endParaRPr lang="hr-HR"/>
        </a:p>
      </dgm:t>
    </dgm:pt>
    <dgm:pt modelId="{C42191B9-65FA-48F8-9505-D1D518E1827F}" type="sibTrans" cxnId="{F107C52F-3C77-4BA2-BA26-E015717989FE}">
      <dgm:prSet/>
      <dgm:spPr/>
      <dgm:t>
        <a:bodyPr/>
        <a:lstStyle/>
        <a:p>
          <a:endParaRPr lang="hr-HR"/>
        </a:p>
      </dgm:t>
    </dgm:pt>
    <dgm:pt modelId="{1C0A1A9C-7DA8-4373-A927-509637BB36DA}" type="pres">
      <dgm:prSet presAssocID="{8742CA8F-A542-47FA-B3FC-E2A074CE6852}" presName="diagram" presStyleCnt="0">
        <dgm:presLayoutVars>
          <dgm:dir/>
          <dgm:resizeHandles val="exact"/>
        </dgm:presLayoutVars>
      </dgm:prSet>
      <dgm:spPr/>
    </dgm:pt>
    <dgm:pt modelId="{28CF5D61-FCE7-4DF7-9FDE-456FA51EFBAD}" type="pres">
      <dgm:prSet presAssocID="{E6217B74-607E-419C-9967-5FE957024FF4}" presName="node" presStyleLbl="node1" presStyleIdx="0" presStyleCnt="1" custScaleX="100098" custScaleY="48293" custLinFactNeighborX="-49" custLinFactNeighborY="-83520">
        <dgm:presLayoutVars>
          <dgm:bulletEnabled val="1"/>
        </dgm:presLayoutVars>
      </dgm:prSet>
      <dgm:spPr/>
    </dgm:pt>
  </dgm:ptLst>
  <dgm:cxnLst>
    <dgm:cxn modelId="{C770621D-B2C3-44A3-BCDE-38B1C3CDB53F}" srcId="{E6217B74-607E-419C-9967-5FE957024FF4}" destId="{34731C09-19EC-4B64-B002-22E4BFDE4C85}" srcOrd="0" destOrd="0" parTransId="{C6DA9ED8-5719-42C8-BCB2-659D8984E741}" sibTransId="{09BAAA71-1623-44C0-9EF3-3A8A5451129A}"/>
    <dgm:cxn modelId="{A034611F-6B3B-42F7-A09F-5AF3B53D78F9}" srcId="{E6217B74-607E-419C-9967-5FE957024FF4}" destId="{11CD7618-475A-4C88-A926-DB474094F0B9}" srcOrd="5" destOrd="0" parTransId="{80A27D47-4DBF-4B07-9A6E-35DFAE12DF21}" sibTransId="{EFAE7C2B-81EC-4E3F-9E1C-E0B2910E7A8A}"/>
    <dgm:cxn modelId="{F72E402E-1656-4657-840E-8CCD691FC772}" srcId="{E6217B74-607E-419C-9967-5FE957024FF4}" destId="{DC329B0D-2661-4C5D-BAD4-4FB70C89D45C}" srcOrd="6" destOrd="0" parTransId="{7258425B-7393-413A-A034-1166B2F4F933}" sibTransId="{ECFB21DC-8EE3-4F86-8A60-8C26F2C9A9D9}"/>
    <dgm:cxn modelId="{F107C52F-3C77-4BA2-BA26-E015717989FE}" srcId="{E6217B74-607E-419C-9967-5FE957024FF4}" destId="{3089E8B0-7A81-4FCC-9807-AD02284498CD}" srcOrd="7" destOrd="0" parTransId="{DEA9416F-0B5B-4FBA-9978-86479CA4310E}" sibTransId="{C42191B9-65FA-48F8-9505-D1D518E1827F}"/>
    <dgm:cxn modelId="{519DA53A-6FCE-46D2-B751-066B101E2939}" type="presOf" srcId="{DF3ABF3B-E514-4127-B2C3-C34EDF752932}" destId="{28CF5D61-FCE7-4DF7-9FDE-456FA51EFBAD}" srcOrd="0" destOrd="2" presId="urn:microsoft.com/office/officeart/2005/8/layout/default#2"/>
    <dgm:cxn modelId="{DA22635D-C94B-4099-AA70-5BFDE0F1F82D}" type="presOf" srcId="{DC329B0D-2661-4C5D-BAD4-4FB70C89D45C}" destId="{28CF5D61-FCE7-4DF7-9FDE-456FA51EFBAD}" srcOrd="0" destOrd="7" presId="urn:microsoft.com/office/officeart/2005/8/layout/default#2"/>
    <dgm:cxn modelId="{5C285967-5C4E-4DA5-AC24-CC2DE3C7C6EE}" type="presOf" srcId="{11CD7618-475A-4C88-A926-DB474094F0B9}" destId="{28CF5D61-FCE7-4DF7-9FDE-456FA51EFBAD}" srcOrd="0" destOrd="6" presId="urn:microsoft.com/office/officeart/2005/8/layout/default#2"/>
    <dgm:cxn modelId="{4393DE6A-E500-4045-8E07-C81EB5E0C972}" type="presOf" srcId="{E6217B74-607E-419C-9967-5FE957024FF4}" destId="{28CF5D61-FCE7-4DF7-9FDE-456FA51EFBAD}" srcOrd="0" destOrd="0" presId="urn:microsoft.com/office/officeart/2005/8/layout/default#2"/>
    <dgm:cxn modelId="{D9027A57-DD20-4447-A337-4A08A7129ACA}" type="presOf" srcId="{8CB80046-F910-4D52-910D-892C15C6AA60}" destId="{28CF5D61-FCE7-4DF7-9FDE-456FA51EFBAD}" srcOrd="0" destOrd="3" presId="urn:microsoft.com/office/officeart/2005/8/layout/default#2"/>
    <dgm:cxn modelId="{5428A95A-4BA3-4AFA-AA26-6E7287897875}" type="presOf" srcId="{17ABBEB4-E5A7-479F-AB94-F2D886317873}" destId="{28CF5D61-FCE7-4DF7-9FDE-456FA51EFBAD}" srcOrd="0" destOrd="5" presId="urn:microsoft.com/office/officeart/2005/8/layout/default#2"/>
    <dgm:cxn modelId="{05745984-2FB4-48C7-BD40-B5BE95D3CF40}" srcId="{E6217B74-607E-419C-9967-5FE957024FF4}" destId="{8CB80046-F910-4D52-910D-892C15C6AA60}" srcOrd="2" destOrd="0" parTransId="{F8882FA5-D8CE-4D6F-B40A-F198A77E6B2B}" sibTransId="{22253E3F-7168-4311-8E51-A48815EE2941}"/>
    <dgm:cxn modelId="{A1117888-320C-4E7A-88EF-C6455671E3D0}" type="presOf" srcId="{3089E8B0-7A81-4FCC-9807-AD02284498CD}" destId="{28CF5D61-FCE7-4DF7-9FDE-456FA51EFBAD}" srcOrd="0" destOrd="8" presId="urn:microsoft.com/office/officeart/2005/8/layout/default#2"/>
    <dgm:cxn modelId="{DE1ADFA3-108E-4936-A753-04D22CDF0083}" srcId="{E6217B74-607E-419C-9967-5FE957024FF4}" destId="{34243BB5-ED2C-42E2-AA3F-096C5696124E}" srcOrd="3" destOrd="0" parTransId="{06B39DD6-18F7-4C5F-A694-B665C0D2E5BF}" sibTransId="{2C370B0A-1682-43A6-BFA7-650E1E476D48}"/>
    <dgm:cxn modelId="{B86B19B5-BA40-405C-8993-E8299C77DAEE}" type="presOf" srcId="{8742CA8F-A542-47FA-B3FC-E2A074CE6852}" destId="{1C0A1A9C-7DA8-4373-A927-509637BB36DA}" srcOrd="0" destOrd="0" presId="urn:microsoft.com/office/officeart/2005/8/layout/default#2"/>
    <dgm:cxn modelId="{1BCD7FC7-9F20-4E8B-9171-6B286BAD6C8B}" srcId="{E6217B74-607E-419C-9967-5FE957024FF4}" destId="{DF3ABF3B-E514-4127-B2C3-C34EDF752932}" srcOrd="1" destOrd="0" parTransId="{6CF1E5A7-7E82-47D3-B734-EFB29D5C27A0}" sibTransId="{68293BE6-81FD-4FE2-A8C4-91ADDFC48783}"/>
    <dgm:cxn modelId="{9E956BDB-43F6-4A5A-AD18-C04805218F35}" srcId="{8742CA8F-A542-47FA-B3FC-E2A074CE6852}" destId="{E6217B74-607E-419C-9967-5FE957024FF4}" srcOrd="0" destOrd="0" parTransId="{A2538110-C94B-46CE-836C-723FB099516F}" sibTransId="{6EE6AAE3-5711-4D68-8ABB-52DD5BB79AD0}"/>
    <dgm:cxn modelId="{238CF0E1-454D-4488-AE12-7231D0FB5F8C}" type="presOf" srcId="{34243BB5-ED2C-42E2-AA3F-096C5696124E}" destId="{28CF5D61-FCE7-4DF7-9FDE-456FA51EFBAD}" srcOrd="0" destOrd="4" presId="urn:microsoft.com/office/officeart/2005/8/layout/default#2"/>
    <dgm:cxn modelId="{49FA22E7-156B-4E2D-8879-E5FE0F33CCE4}" srcId="{E6217B74-607E-419C-9967-5FE957024FF4}" destId="{17ABBEB4-E5A7-479F-AB94-F2D886317873}" srcOrd="4" destOrd="0" parTransId="{9EBD14E1-A093-40CD-9937-07767B5E4EEB}" sibTransId="{7AAABD88-F378-432E-A76B-D628F4EAD1B8}"/>
    <dgm:cxn modelId="{65A67EF2-463A-402D-8B03-C60F1CFD5A30}" type="presOf" srcId="{34731C09-19EC-4B64-B002-22E4BFDE4C85}" destId="{28CF5D61-FCE7-4DF7-9FDE-456FA51EFBAD}" srcOrd="0" destOrd="1" presId="urn:microsoft.com/office/officeart/2005/8/layout/default#2"/>
    <dgm:cxn modelId="{2689F2DE-1DD7-4A56-AE81-44DBD30D09AE}" type="presParOf" srcId="{1C0A1A9C-7DA8-4373-A927-509637BB36DA}" destId="{28CF5D61-FCE7-4DF7-9FDE-456FA51EFBAD}" srcOrd="0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E0DFAD-7D5E-4902-AC47-B5F724C665C6}" type="doc">
      <dgm:prSet loTypeId="urn:microsoft.com/office/officeart/2005/8/layout/default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A898F4A1-43A4-4D7E-B55C-DD7B1B000687}">
      <dgm:prSet custT="1"/>
      <dgm:spPr/>
      <dgm:t>
        <a:bodyPr/>
        <a:lstStyle/>
        <a:p>
          <a:pPr rtl="0"/>
          <a:r>
            <a:rPr lang="hr-HR" sz="2400" b="1" i="0" dirty="0"/>
            <a:t>PLESNE SKUPINE</a:t>
          </a:r>
          <a:endParaRPr lang="hr-HR" sz="2400" dirty="0"/>
        </a:p>
      </dgm:t>
    </dgm:pt>
    <dgm:pt modelId="{9C9CE4B7-C5A2-43D2-BE32-4A7EA872359A}" type="parTrans" cxnId="{1AC8FC55-5CB5-486B-AB16-474B2E388196}">
      <dgm:prSet/>
      <dgm:spPr/>
      <dgm:t>
        <a:bodyPr/>
        <a:lstStyle/>
        <a:p>
          <a:endParaRPr lang="hr-HR"/>
        </a:p>
      </dgm:t>
    </dgm:pt>
    <dgm:pt modelId="{2F4F6AA8-C386-44A2-A722-B842D3614026}" type="sibTrans" cxnId="{1AC8FC55-5CB5-486B-AB16-474B2E388196}">
      <dgm:prSet/>
      <dgm:spPr/>
      <dgm:t>
        <a:bodyPr/>
        <a:lstStyle/>
        <a:p>
          <a:endParaRPr lang="hr-HR"/>
        </a:p>
      </dgm:t>
    </dgm:pt>
    <dgm:pt modelId="{EBE10731-D7C4-4335-A1B5-24C51AF690C5}">
      <dgm:prSet custT="1"/>
      <dgm:spPr/>
      <dgm:t>
        <a:bodyPr/>
        <a:lstStyle/>
        <a:p>
          <a:pPr rtl="0"/>
          <a:r>
            <a:rPr lang="hr-HR" sz="2000" b="1" i="0" dirty="0">
              <a:solidFill>
                <a:schemeClr val="tx2"/>
              </a:solidFill>
            </a:rPr>
            <a:t>Cool Step</a:t>
          </a:r>
          <a:endParaRPr lang="hr-HR" sz="2000" dirty="0">
            <a:solidFill>
              <a:schemeClr val="tx2"/>
            </a:solidFill>
          </a:endParaRPr>
        </a:p>
      </dgm:t>
    </dgm:pt>
    <dgm:pt modelId="{D2EC5785-C2EC-4347-835E-7525763D93BA}" type="parTrans" cxnId="{91178E2C-EE65-472A-97EC-63D264E26376}">
      <dgm:prSet/>
      <dgm:spPr/>
      <dgm:t>
        <a:bodyPr/>
        <a:lstStyle/>
        <a:p>
          <a:endParaRPr lang="hr-HR"/>
        </a:p>
      </dgm:t>
    </dgm:pt>
    <dgm:pt modelId="{E7E3436F-1778-45C3-AE7C-DFB1AFFAEDA9}" type="sibTrans" cxnId="{91178E2C-EE65-472A-97EC-63D264E26376}">
      <dgm:prSet/>
      <dgm:spPr/>
      <dgm:t>
        <a:bodyPr/>
        <a:lstStyle/>
        <a:p>
          <a:endParaRPr lang="hr-HR"/>
        </a:p>
      </dgm:t>
    </dgm:pt>
    <dgm:pt modelId="{8604349F-B187-43FD-B37D-901F209E75B3}">
      <dgm:prSet custT="1"/>
      <dgm:spPr/>
      <dgm:t>
        <a:bodyPr/>
        <a:lstStyle/>
        <a:p>
          <a:pPr rtl="0"/>
          <a:r>
            <a:rPr lang="hr-HR" sz="2000" b="1" i="0" dirty="0">
              <a:solidFill>
                <a:schemeClr val="tx2"/>
              </a:solidFill>
            </a:rPr>
            <a:t>Pirueta</a:t>
          </a:r>
          <a:endParaRPr lang="hr-HR" sz="2000" dirty="0">
            <a:solidFill>
              <a:schemeClr val="tx2"/>
            </a:solidFill>
          </a:endParaRPr>
        </a:p>
      </dgm:t>
    </dgm:pt>
    <dgm:pt modelId="{AAA31A2C-BDD7-475E-BBCF-06088CCE2EF5}" type="parTrans" cxnId="{7AC67C8F-B72C-46C8-B1CC-DBCC1E415498}">
      <dgm:prSet/>
      <dgm:spPr/>
      <dgm:t>
        <a:bodyPr/>
        <a:lstStyle/>
        <a:p>
          <a:endParaRPr lang="hr-HR"/>
        </a:p>
      </dgm:t>
    </dgm:pt>
    <dgm:pt modelId="{322FDBCE-B6B4-4888-A6E0-79F42C4C7A6D}" type="sibTrans" cxnId="{7AC67C8F-B72C-46C8-B1CC-DBCC1E415498}">
      <dgm:prSet/>
      <dgm:spPr/>
      <dgm:t>
        <a:bodyPr/>
        <a:lstStyle/>
        <a:p>
          <a:endParaRPr lang="hr-HR"/>
        </a:p>
      </dgm:t>
    </dgm:pt>
    <dgm:pt modelId="{A5C4AAC5-7FE3-46C0-BF11-0ACA3131C8B0}">
      <dgm:prSet custT="1"/>
      <dgm:spPr/>
      <dgm:t>
        <a:bodyPr/>
        <a:lstStyle/>
        <a:p>
          <a:pPr rtl="0"/>
          <a:r>
            <a:rPr lang="hr-HR" sz="2000" b="1" i="0" dirty="0">
              <a:solidFill>
                <a:schemeClr val="tx2"/>
              </a:solidFill>
            </a:rPr>
            <a:t>Capoeira skupina Ginga mar</a:t>
          </a:r>
          <a:endParaRPr lang="hr-HR" sz="2000" dirty="0">
            <a:solidFill>
              <a:schemeClr val="tx2"/>
            </a:solidFill>
          </a:endParaRPr>
        </a:p>
      </dgm:t>
    </dgm:pt>
    <dgm:pt modelId="{07111FE8-82EE-4B1B-A0B1-521DEB0237EB}" type="parTrans" cxnId="{FFF58F74-BCB4-4B85-A2CF-4A52FABA0F39}">
      <dgm:prSet/>
      <dgm:spPr/>
      <dgm:t>
        <a:bodyPr/>
        <a:lstStyle/>
        <a:p>
          <a:endParaRPr lang="hr-HR"/>
        </a:p>
      </dgm:t>
    </dgm:pt>
    <dgm:pt modelId="{36749141-B01F-414F-BD94-CD188C0C63F9}" type="sibTrans" cxnId="{FFF58F74-BCB4-4B85-A2CF-4A52FABA0F39}">
      <dgm:prSet/>
      <dgm:spPr/>
      <dgm:t>
        <a:bodyPr/>
        <a:lstStyle/>
        <a:p>
          <a:endParaRPr lang="hr-HR"/>
        </a:p>
      </dgm:t>
    </dgm:pt>
    <dgm:pt modelId="{6A68BCCA-FEA1-48FA-9EF0-466A735FB19F}">
      <dgm:prSet custT="1"/>
      <dgm:spPr/>
      <dgm:t>
        <a:bodyPr/>
        <a:lstStyle/>
        <a:p>
          <a:pPr rtl="0"/>
          <a:r>
            <a:rPr lang="hr-HR" sz="2000" b="1" i="0" dirty="0">
              <a:solidFill>
                <a:schemeClr val="tx2"/>
              </a:solidFill>
            </a:rPr>
            <a:t>Mažuretkinje</a:t>
          </a:r>
          <a:endParaRPr lang="hr-HR" sz="2000" dirty="0">
            <a:solidFill>
              <a:schemeClr val="tx2"/>
            </a:solidFill>
          </a:endParaRPr>
        </a:p>
      </dgm:t>
    </dgm:pt>
    <dgm:pt modelId="{15B7C8C6-5BB9-4E54-8398-5555AEE3C95F}" type="parTrans" cxnId="{BE173A10-08C3-4F07-86CE-6854A75E808A}">
      <dgm:prSet/>
      <dgm:spPr/>
      <dgm:t>
        <a:bodyPr/>
        <a:lstStyle/>
        <a:p>
          <a:endParaRPr lang="hr-HR"/>
        </a:p>
      </dgm:t>
    </dgm:pt>
    <dgm:pt modelId="{161CF360-89E1-4463-8EDD-1AB94054EBF6}" type="sibTrans" cxnId="{BE173A10-08C3-4F07-86CE-6854A75E808A}">
      <dgm:prSet/>
      <dgm:spPr/>
      <dgm:t>
        <a:bodyPr/>
        <a:lstStyle/>
        <a:p>
          <a:endParaRPr lang="hr-HR"/>
        </a:p>
      </dgm:t>
    </dgm:pt>
    <dgm:pt modelId="{F9DE588A-1A6C-478E-882B-5EF8D41083AB}">
      <dgm:prSet custT="1"/>
      <dgm:spPr/>
      <dgm:t>
        <a:bodyPr/>
        <a:lstStyle/>
        <a:p>
          <a:pPr rtl="0"/>
          <a:r>
            <a:rPr lang="hr-HR" sz="2000" b="1" dirty="0">
              <a:solidFill>
                <a:schemeClr val="tx2"/>
              </a:solidFill>
            </a:rPr>
            <a:t>AB original</a:t>
          </a:r>
        </a:p>
      </dgm:t>
    </dgm:pt>
    <dgm:pt modelId="{78FE4C73-8B9E-4D40-8ADB-A2AB311D8159}" type="parTrans" cxnId="{FF1F07FB-7C56-42EA-AFD9-33FB32C4AFF2}">
      <dgm:prSet/>
      <dgm:spPr/>
      <dgm:t>
        <a:bodyPr/>
        <a:lstStyle/>
        <a:p>
          <a:endParaRPr lang="hr-HR"/>
        </a:p>
      </dgm:t>
    </dgm:pt>
    <dgm:pt modelId="{3A6C701F-DB7F-4CE7-BBC6-D7B98B40B1A7}" type="sibTrans" cxnId="{FF1F07FB-7C56-42EA-AFD9-33FB32C4AFF2}">
      <dgm:prSet/>
      <dgm:spPr/>
      <dgm:t>
        <a:bodyPr/>
        <a:lstStyle/>
        <a:p>
          <a:endParaRPr lang="hr-HR"/>
        </a:p>
      </dgm:t>
    </dgm:pt>
    <dgm:pt modelId="{B46F8BBD-0824-4996-BB2F-E7CC081D9DA9}" type="pres">
      <dgm:prSet presAssocID="{82E0DFAD-7D5E-4902-AC47-B5F724C665C6}" presName="diagram" presStyleCnt="0">
        <dgm:presLayoutVars>
          <dgm:dir/>
          <dgm:resizeHandles val="exact"/>
        </dgm:presLayoutVars>
      </dgm:prSet>
      <dgm:spPr/>
    </dgm:pt>
    <dgm:pt modelId="{94C6B71C-9C6B-4E30-8438-1CE793E86125}" type="pres">
      <dgm:prSet presAssocID="{A898F4A1-43A4-4D7E-B55C-DD7B1B000687}" presName="node" presStyleLbl="node1" presStyleIdx="0" presStyleCnt="1" custScaleY="60353" custLinFactNeighborX="-10371" custLinFactNeighborY="-8461">
        <dgm:presLayoutVars>
          <dgm:bulletEnabled val="1"/>
        </dgm:presLayoutVars>
      </dgm:prSet>
      <dgm:spPr/>
    </dgm:pt>
  </dgm:ptLst>
  <dgm:cxnLst>
    <dgm:cxn modelId="{BE173A10-08C3-4F07-86CE-6854A75E808A}" srcId="{A898F4A1-43A4-4D7E-B55C-DD7B1B000687}" destId="{6A68BCCA-FEA1-48FA-9EF0-466A735FB19F}" srcOrd="3" destOrd="0" parTransId="{15B7C8C6-5BB9-4E54-8398-5555AEE3C95F}" sibTransId="{161CF360-89E1-4463-8EDD-1AB94054EBF6}"/>
    <dgm:cxn modelId="{32859629-96A4-4AFD-8218-3AACB21541AF}" type="presOf" srcId="{8604349F-B187-43FD-B37D-901F209E75B3}" destId="{94C6B71C-9C6B-4E30-8438-1CE793E86125}" srcOrd="0" destOrd="2" presId="urn:microsoft.com/office/officeart/2005/8/layout/default#3"/>
    <dgm:cxn modelId="{91178E2C-EE65-472A-97EC-63D264E26376}" srcId="{A898F4A1-43A4-4D7E-B55C-DD7B1B000687}" destId="{EBE10731-D7C4-4335-A1B5-24C51AF690C5}" srcOrd="0" destOrd="0" parTransId="{D2EC5785-C2EC-4347-835E-7525763D93BA}" sibTransId="{E7E3436F-1778-45C3-AE7C-DFB1AFFAEDA9}"/>
    <dgm:cxn modelId="{379DC862-CA88-4802-9F15-7EECE193CA8C}" type="presOf" srcId="{F9DE588A-1A6C-478E-882B-5EF8D41083AB}" destId="{94C6B71C-9C6B-4E30-8438-1CE793E86125}" srcOrd="0" destOrd="5" presId="urn:microsoft.com/office/officeart/2005/8/layout/default#3"/>
    <dgm:cxn modelId="{B67A3B70-B86B-4AE2-9F2B-DF608AC93CD1}" type="presOf" srcId="{A898F4A1-43A4-4D7E-B55C-DD7B1B000687}" destId="{94C6B71C-9C6B-4E30-8438-1CE793E86125}" srcOrd="0" destOrd="0" presId="urn:microsoft.com/office/officeart/2005/8/layout/default#3"/>
    <dgm:cxn modelId="{FFF58F74-BCB4-4B85-A2CF-4A52FABA0F39}" srcId="{A898F4A1-43A4-4D7E-B55C-DD7B1B000687}" destId="{A5C4AAC5-7FE3-46C0-BF11-0ACA3131C8B0}" srcOrd="2" destOrd="0" parTransId="{07111FE8-82EE-4B1B-A0B1-521DEB0237EB}" sibTransId="{36749141-B01F-414F-BD94-CD188C0C63F9}"/>
    <dgm:cxn modelId="{1AC8FC55-5CB5-486B-AB16-474B2E388196}" srcId="{82E0DFAD-7D5E-4902-AC47-B5F724C665C6}" destId="{A898F4A1-43A4-4D7E-B55C-DD7B1B000687}" srcOrd="0" destOrd="0" parTransId="{9C9CE4B7-C5A2-43D2-BE32-4A7EA872359A}" sibTransId="{2F4F6AA8-C386-44A2-A722-B842D3614026}"/>
    <dgm:cxn modelId="{8F91BE7E-CA9A-4EE5-B5EA-4C01F4B667A1}" type="presOf" srcId="{A5C4AAC5-7FE3-46C0-BF11-0ACA3131C8B0}" destId="{94C6B71C-9C6B-4E30-8438-1CE793E86125}" srcOrd="0" destOrd="3" presId="urn:microsoft.com/office/officeart/2005/8/layout/default#3"/>
    <dgm:cxn modelId="{7AC67C8F-B72C-46C8-B1CC-DBCC1E415498}" srcId="{A898F4A1-43A4-4D7E-B55C-DD7B1B000687}" destId="{8604349F-B187-43FD-B37D-901F209E75B3}" srcOrd="1" destOrd="0" parTransId="{AAA31A2C-BDD7-475E-BBCF-06088CCE2EF5}" sibTransId="{322FDBCE-B6B4-4888-A6E0-79F42C4C7A6D}"/>
    <dgm:cxn modelId="{0F152DAB-6D68-4064-B007-F94B6E3C7DC0}" type="presOf" srcId="{EBE10731-D7C4-4335-A1B5-24C51AF690C5}" destId="{94C6B71C-9C6B-4E30-8438-1CE793E86125}" srcOrd="0" destOrd="1" presId="urn:microsoft.com/office/officeart/2005/8/layout/default#3"/>
    <dgm:cxn modelId="{445349C8-2480-4760-BEE6-DCBE0C0EFF16}" type="presOf" srcId="{6A68BCCA-FEA1-48FA-9EF0-466A735FB19F}" destId="{94C6B71C-9C6B-4E30-8438-1CE793E86125}" srcOrd="0" destOrd="4" presId="urn:microsoft.com/office/officeart/2005/8/layout/default#3"/>
    <dgm:cxn modelId="{6CBEF7DF-8501-4B74-8344-4CFD3C91F761}" type="presOf" srcId="{82E0DFAD-7D5E-4902-AC47-B5F724C665C6}" destId="{B46F8BBD-0824-4996-BB2F-E7CC081D9DA9}" srcOrd="0" destOrd="0" presId="urn:microsoft.com/office/officeart/2005/8/layout/default#3"/>
    <dgm:cxn modelId="{FF1F07FB-7C56-42EA-AFD9-33FB32C4AFF2}" srcId="{A898F4A1-43A4-4D7E-B55C-DD7B1B000687}" destId="{F9DE588A-1A6C-478E-882B-5EF8D41083AB}" srcOrd="4" destOrd="0" parTransId="{78FE4C73-8B9E-4D40-8ADB-A2AB311D8159}" sibTransId="{3A6C701F-DB7F-4CE7-BBC6-D7B98B40B1A7}"/>
    <dgm:cxn modelId="{D6288912-0B33-4269-A148-4B5C6905524C}" type="presParOf" srcId="{B46F8BBD-0824-4996-BB2F-E7CC081D9DA9}" destId="{94C6B71C-9C6B-4E30-8438-1CE793E86125}" srcOrd="0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3B7948-DA3B-4442-BA1A-33E913627AA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75429F9C-0A9B-4D86-B775-1379A8707675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hr-HR" sz="1800" b="0" i="0" dirty="0"/>
            <a:t>Ministarstvo znanosti i obrazovanja</a:t>
          </a:r>
          <a:endParaRPr lang="hr-HR" sz="1800" dirty="0"/>
        </a:p>
      </dgm:t>
    </dgm:pt>
    <dgm:pt modelId="{5F380710-631F-47BF-A5F9-3F5AB07941AF}" type="parTrans" cxnId="{5C10F370-DD38-468D-9446-9C984C1C7BC6}">
      <dgm:prSet/>
      <dgm:spPr/>
      <dgm:t>
        <a:bodyPr/>
        <a:lstStyle/>
        <a:p>
          <a:endParaRPr lang="hr-HR"/>
        </a:p>
      </dgm:t>
    </dgm:pt>
    <dgm:pt modelId="{69BBD870-155A-4174-99AD-68275C93DF75}" type="sibTrans" cxnId="{5C10F370-DD38-468D-9446-9C984C1C7BC6}">
      <dgm:prSet/>
      <dgm:spPr/>
      <dgm:t>
        <a:bodyPr/>
        <a:lstStyle/>
        <a:p>
          <a:endParaRPr lang="hr-HR"/>
        </a:p>
      </dgm:t>
    </dgm:pt>
    <dgm:pt modelId="{A0777CC4-CF79-405F-B5FA-ECC352463A1E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hr-HR" sz="1800" b="0" i="0" dirty="0"/>
            <a:t>Agencija za odgoj i obrazovanje</a:t>
          </a:r>
          <a:endParaRPr lang="hr-HR" sz="1800" dirty="0"/>
        </a:p>
      </dgm:t>
    </dgm:pt>
    <dgm:pt modelId="{483B7103-1576-41DB-B9E8-D0B347ED5E41}" type="parTrans" cxnId="{4E71DF28-4BF1-4483-BCFF-E88723465242}">
      <dgm:prSet/>
      <dgm:spPr/>
      <dgm:t>
        <a:bodyPr/>
        <a:lstStyle/>
        <a:p>
          <a:endParaRPr lang="hr-HR"/>
        </a:p>
      </dgm:t>
    </dgm:pt>
    <dgm:pt modelId="{DFFD9773-4257-4A0C-B4E4-D59FD2F1D7F7}" type="sibTrans" cxnId="{4E71DF28-4BF1-4483-BCFF-E88723465242}">
      <dgm:prSet/>
      <dgm:spPr/>
      <dgm:t>
        <a:bodyPr/>
        <a:lstStyle/>
        <a:p>
          <a:endParaRPr lang="hr-HR"/>
        </a:p>
      </dgm:t>
    </dgm:pt>
    <dgm:pt modelId="{4E8E973C-ADC6-4424-A4B5-B75E6BB72ACF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hr-HR" sz="1800" b="0" i="0" dirty="0"/>
            <a:t>Grad Pula</a:t>
          </a:r>
          <a:endParaRPr lang="hr-HR" sz="1800" dirty="0"/>
        </a:p>
      </dgm:t>
    </dgm:pt>
    <dgm:pt modelId="{297FA2A7-2124-44E7-898E-709E6FEC31CD}" type="parTrans" cxnId="{CAB2A151-885B-43FE-B2A8-F0FAF31FEFBE}">
      <dgm:prSet/>
      <dgm:spPr/>
      <dgm:t>
        <a:bodyPr/>
        <a:lstStyle/>
        <a:p>
          <a:endParaRPr lang="hr-HR"/>
        </a:p>
      </dgm:t>
    </dgm:pt>
    <dgm:pt modelId="{1FAB4541-4E55-4FE3-8CD5-7E2A9B5AA9C0}" type="sibTrans" cxnId="{CAB2A151-885B-43FE-B2A8-F0FAF31FEFBE}">
      <dgm:prSet/>
      <dgm:spPr/>
      <dgm:t>
        <a:bodyPr/>
        <a:lstStyle/>
        <a:p>
          <a:endParaRPr lang="hr-HR"/>
        </a:p>
      </dgm:t>
    </dgm:pt>
    <dgm:pt modelId="{E48A7A72-8D82-43F9-AEBF-9487AE49886E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hr-HR" sz="1800" b="0" i="0" dirty="0"/>
            <a:t>Sportska zajednica grada Pule</a:t>
          </a:r>
          <a:endParaRPr lang="hr-HR" sz="1800" dirty="0"/>
        </a:p>
      </dgm:t>
    </dgm:pt>
    <dgm:pt modelId="{B05DA1C7-6033-4FAE-814B-244904351F48}" type="parTrans" cxnId="{2F8190B6-DFAA-48BF-8502-4290F2923379}">
      <dgm:prSet/>
      <dgm:spPr/>
      <dgm:t>
        <a:bodyPr/>
        <a:lstStyle/>
        <a:p>
          <a:endParaRPr lang="hr-HR"/>
        </a:p>
      </dgm:t>
    </dgm:pt>
    <dgm:pt modelId="{DD929E51-1D42-474C-B289-C5E8FB4998F4}" type="sibTrans" cxnId="{2F8190B6-DFAA-48BF-8502-4290F2923379}">
      <dgm:prSet/>
      <dgm:spPr/>
      <dgm:t>
        <a:bodyPr/>
        <a:lstStyle/>
        <a:p>
          <a:endParaRPr lang="hr-HR"/>
        </a:p>
      </dgm:t>
    </dgm:pt>
    <dgm:pt modelId="{AB7AD76A-1CCB-4ED2-8C8C-2A01C5700608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hr-HR" sz="1800" b="0" i="0" dirty="0"/>
            <a:t>Pula sport</a:t>
          </a:r>
          <a:endParaRPr lang="hr-HR" sz="1800" dirty="0"/>
        </a:p>
      </dgm:t>
    </dgm:pt>
    <dgm:pt modelId="{75238862-56F4-42F4-802E-003313B1F60E}" type="parTrans" cxnId="{5EE85C01-1BBA-4346-80E7-B25EEC43B1DE}">
      <dgm:prSet/>
      <dgm:spPr/>
      <dgm:t>
        <a:bodyPr/>
        <a:lstStyle/>
        <a:p>
          <a:endParaRPr lang="hr-HR"/>
        </a:p>
      </dgm:t>
    </dgm:pt>
    <dgm:pt modelId="{06B8F1E0-566F-45A2-9275-7C8819115930}" type="sibTrans" cxnId="{5EE85C01-1BBA-4346-80E7-B25EEC43B1DE}">
      <dgm:prSet/>
      <dgm:spPr/>
      <dgm:t>
        <a:bodyPr/>
        <a:lstStyle/>
        <a:p>
          <a:endParaRPr lang="hr-HR"/>
        </a:p>
      </dgm:t>
    </dgm:pt>
    <dgm:pt modelId="{04D5D518-E995-4433-8E0A-66922FF33C2B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hr-HR" sz="1800" b="0" i="0" dirty="0" err="1"/>
            <a:t>Kinezis</a:t>
          </a:r>
          <a:r>
            <a:rPr lang="hr-HR" sz="1800" b="0" i="0" dirty="0"/>
            <a:t> </a:t>
          </a:r>
          <a:r>
            <a:rPr lang="hr-HR" sz="1800" b="0" i="0" dirty="0" err="1"/>
            <a:t>tours</a:t>
          </a:r>
          <a:endParaRPr lang="hr-HR" sz="1800" dirty="0"/>
        </a:p>
      </dgm:t>
    </dgm:pt>
    <dgm:pt modelId="{E8A696EE-39E7-4214-B479-1882E27DC6E3}" type="parTrans" cxnId="{D0EA914F-10BB-45BC-9E47-6D36673ABC5B}">
      <dgm:prSet/>
      <dgm:spPr/>
      <dgm:t>
        <a:bodyPr/>
        <a:lstStyle/>
        <a:p>
          <a:endParaRPr lang="hr-HR"/>
        </a:p>
      </dgm:t>
    </dgm:pt>
    <dgm:pt modelId="{6D29E7EC-B550-47B8-BE1B-107CA8F19F6B}" type="sibTrans" cxnId="{D0EA914F-10BB-45BC-9E47-6D36673ABC5B}">
      <dgm:prSet/>
      <dgm:spPr/>
      <dgm:t>
        <a:bodyPr/>
        <a:lstStyle/>
        <a:p>
          <a:endParaRPr lang="hr-HR"/>
        </a:p>
      </dgm:t>
    </dgm:pt>
    <dgm:pt modelId="{52941BFD-26CC-425D-A156-22A0EDCA84C5}" type="pres">
      <dgm:prSet presAssocID="{C83B7948-DA3B-4442-BA1A-33E913627AAB}" presName="linear" presStyleCnt="0">
        <dgm:presLayoutVars>
          <dgm:animLvl val="lvl"/>
          <dgm:resizeHandles val="exact"/>
        </dgm:presLayoutVars>
      </dgm:prSet>
      <dgm:spPr/>
    </dgm:pt>
    <dgm:pt modelId="{C98E648E-0A5B-4265-88AE-2E21207DCD6B}" type="pres">
      <dgm:prSet presAssocID="{75429F9C-0A9B-4D86-B775-1379A8707675}" presName="parentText" presStyleLbl="node1" presStyleIdx="0" presStyleCnt="6" custLinFactNeighborY="-12735">
        <dgm:presLayoutVars>
          <dgm:chMax val="0"/>
          <dgm:bulletEnabled val="1"/>
        </dgm:presLayoutVars>
      </dgm:prSet>
      <dgm:spPr/>
    </dgm:pt>
    <dgm:pt modelId="{092BF115-533D-4130-91CE-FCD64F6F58F8}" type="pres">
      <dgm:prSet presAssocID="{69BBD870-155A-4174-99AD-68275C93DF75}" presName="spacer" presStyleCnt="0"/>
      <dgm:spPr/>
    </dgm:pt>
    <dgm:pt modelId="{5F0B2EF6-22FB-4804-9FA0-FEA69497D8FC}" type="pres">
      <dgm:prSet presAssocID="{A0777CC4-CF79-405F-B5FA-ECC352463A1E}" presName="parentText" presStyleLbl="node1" presStyleIdx="1" presStyleCnt="6" custLinFactY="1639" custLinFactNeighborY="100000">
        <dgm:presLayoutVars>
          <dgm:chMax val="0"/>
          <dgm:bulletEnabled val="1"/>
        </dgm:presLayoutVars>
      </dgm:prSet>
      <dgm:spPr/>
    </dgm:pt>
    <dgm:pt modelId="{BD69BB72-8957-4136-9322-E2A18A832EC5}" type="pres">
      <dgm:prSet presAssocID="{DFFD9773-4257-4A0C-B4E4-D59FD2F1D7F7}" presName="spacer" presStyleCnt="0"/>
      <dgm:spPr/>
    </dgm:pt>
    <dgm:pt modelId="{00D4BEEB-5A43-4C2C-8256-AD19BED970B7}" type="pres">
      <dgm:prSet presAssocID="{4E8E973C-ADC6-4424-A4B5-B75E6BB72ACF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53F4A7E3-636E-4764-A225-DD70766852A6}" type="pres">
      <dgm:prSet presAssocID="{1FAB4541-4E55-4FE3-8CD5-7E2A9B5AA9C0}" presName="spacer" presStyleCnt="0"/>
      <dgm:spPr/>
    </dgm:pt>
    <dgm:pt modelId="{D791B8BB-2667-4417-94EE-1E95CDBBF257}" type="pres">
      <dgm:prSet presAssocID="{E48A7A72-8D82-43F9-AEBF-9487AE49886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022BCAD0-24BF-4AC7-860C-915D51E782E8}" type="pres">
      <dgm:prSet presAssocID="{DD929E51-1D42-474C-B289-C5E8FB4998F4}" presName="spacer" presStyleCnt="0"/>
      <dgm:spPr/>
    </dgm:pt>
    <dgm:pt modelId="{2308C84E-E2CD-466D-986D-6B369B1E5760}" type="pres">
      <dgm:prSet presAssocID="{AB7AD76A-1CCB-4ED2-8C8C-2A01C5700608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4C7AB50-83E0-4172-9525-6659ECEFC624}" type="pres">
      <dgm:prSet presAssocID="{06B8F1E0-566F-45A2-9275-7C8819115930}" presName="spacer" presStyleCnt="0"/>
      <dgm:spPr/>
    </dgm:pt>
    <dgm:pt modelId="{B7976341-7D24-455E-AE13-0B4D05F9ABB3}" type="pres">
      <dgm:prSet presAssocID="{04D5D518-E995-4433-8E0A-66922FF33C2B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5EE85C01-1BBA-4346-80E7-B25EEC43B1DE}" srcId="{C83B7948-DA3B-4442-BA1A-33E913627AAB}" destId="{AB7AD76A-1CCB-4ED2-8C8C-2A01C5700608}" srcOrd="4" destOrd="0" parTransId="{75238862-56F4-42F4-802E-003313B1F60E}" sibTransId="{06B8F1E0-566F-45A2-9275-7C8819115930}"/>
    <dgm:cxn modelId="{859FD126-131D-4BF0-B066-55A3EF408924}" type="presOf" srcId="{4E8E973C-ADC6-4424-A4B5-B75E6BB72ACF}" destId="{00D4BEEB-5A43-4C2C-8256-AD19BED970B7}" srcOrd="0" destOrd="0" presId="urn:microsoft.com/office/officeart/2005/8/layout/vList2"/>
    <dgm:cxn modelId="{4E71DF28-4BF1-4483-BCFF-E88723465242}" srcId="{C83B7948-DA3B-4442-BA1A-33E913627AAB}" destId="{A0777CC4-CF79-405F-B5FA-ECC352463A1E}" srcOrd="1" destOrd="0" parTransId="{483B7103-1576-41DB-B9E8-D0B347ED5E41}" sibTransId="{DFFD9773-4257-4A0C-B4E4-D59FD2F1D7F7}"/>
    <dgm:cxn modelId="{D0EA914F-10BB-45BC-9E47-6D36673ABC5B}" srcId="{C83B7948-DA3B-4442-BA1A-33E913627AAB}" destId="{04D5D518-E995-4433-8E0A-66922FF33C2B}" srcOrd="5" destOrd="0" parTransId="{E8A696EE-39E7-4214-B479-1882E27DC6E3}" sibTransId="{6D29E7EC-B550-47B8-BE1B-107CA8F19F6B}"/>
    <dgm:cxn modelId="{5C10F370-DD38-468D-9446-9C984C1C7BC6}" srcId="{C83B7948-DA3B-4442-BA1A-33E913627AAB}" destId="{75429F9C-0A9B-4D86-B775-1379A8707675}" srcOrd="0" destOrd="0" parTransId="{5F380710-631F-47BF-A5F9-3F5AB07941AF}" sibTransId="{69BBD870-155A-4174-99AD-68275C93DF75}"/>
    <dgm:cxn modelId="{CAB2A151-885B-43FE-B2A8-F0FAF31FEFBE}" srcId="{C83B7948-DA3B-4442-BA1A-33E913627AAB}" destId="{4E8E973C-ADC6-4424-A4B5-B75E6BB72ACF}" srcOrd="2" destOrd="0" parTransId="{297FA2A7-2124-44E7-898E-709E6FEC31CD}" sibTransId="{1FAB4541-4E55-4FE3-8CD5-7E2A9B5AA9C0}"/>
    <dgm:cxn modelId="{A11A71B2-397A-41E7-9509-54B60459BEBA}" type="presOf" srcId="{C83B7948-DA3B-4442-BA1A-33E913627AAB}" destId="{52941BFD-26CC-425D-A156-22A0EDCA84C5}" srcOrd="0" destOrd="0" presId="urn:microsoft.com/office/officeart/2005/8/layout/vList2"/>
    <dgm:cxn modelId="{2F8190B6-DFAA-48BF-8502-4290F2923379}" srcId="{C83B7948-DA3B-4442-BA1A-33E913627AAB}" destId="{E48A7A72-8D82-43F9-AEBF-9487AE49886E}" srcOrd="3" destOrd="0" parTransId="{B05DA1C7-6033-4FAE-814B-244904351F48}" sibTransId="{DD929E51-1D42-474C-B289-C5E8FB4998F4}"/>
    <dgm:cxn modelId="{B2D82CC3-8EC9-46B2-9C4D-041C0FE8CB1A}" type="presOf" srcId="{AB7AD76A-1CCB-4ED2-8C8C-2A01C5700608}" destId="{2308C84E-E2CD-466D-986D-6B369B1E5760}" srcOrd="0" destOrd="0" presId="urn:microsoft.com/office/officeart/2005/8/layout/vList2"/>
    <dgm:cxn modelId="{986A96C9-D955-4B6B-B2BB-591E299A4D66}" type="presOf" srcId="{75429F9C-0A9B-4D86-B775-1379A8707675}" destId="{C98E648E-0A5B-4265-88AE-2E21207DCD6B}" srcOrd="0" destOrd="0" presId="urn:microsoft.com/office/officeart/2005/8/layout/vList2"/>
    <dgm:cxn modelId="{30FFFFCC-FE49-476B-B9C8-2606BB14C2E0}" type="presOf" srcId="{A0777CC4-CF79-405F-B5FA-ECC352463A1E}" destId="{5F0B2EF6-22FB-4804-9FA0-FEA69497D8FC}" srcOrd="0" destOrd="0" presId="urn:microsoft.com/office/officeart/2005/8/layout/vList2"/>
    <dgm:cxn modelId="{89AF80CD-B263-40BD-8A70-275AB9718AD8}" type="presOf" srcId="{E48A7A72-8D82-43F9-AEBF-9487AE49886E}" destId="{D791B8BB-2667-4417-94EE-1E95CDBBF257}" srcOrd="0" destOrd="0" presId="urn:microsoft.com/office/officeart/2005/8/layout/vList2"/>
    <dgm:cxn modelId="{37E933F5-1AD1-4D65-AE88-754A4CF4290C}" type="presOf" srcId="{04D5D518-E995-4433-8E0A-66922FF33C2B}" destId="{B7976341-7D24-455E-AE13-0B4D05F9ABB3}" srcOrd="0" destOrd="0" presId="urn:microsoft.com/office/officeart/2005/8/layout/vList2"/>
    <dgm:cxn modelId="{656B012D-28A7-418E-A81A-EDF8BE860781}" type="presParOf" srcId="{52941BFD-26CC-425D-A156-22A0EDCA84C5}" destId="{C98E648E-0A5B-4265-88AE-2E21207DCD6B}" srcOrd="0" destOrd="0" presId="urn:microsoft.com/office/officeart/2005/8/layout/vList2"/>
    <dgm:cxn modelId="{1BAD8E70-66A4-4B8C-B342-DAEB1C12D6DA}" type="presParOf" srcId="{52941BFD-26CC-425D-A156-22A0EDCA84C5}" destId="{092BF115-533D-4130-91CE-FCD64F6F58F8}" srcOrd="1" destOrd="0" presId="urn:microsoft.com/office/officeart/2005/8/layout/vList2"/>
    <dgm:cxn modelId="{66E1668B-A32E-42D9-983B-73CDF49C3C90}" type="presParOf" srcId="{52941BFD-26CC-425D-A156-22A0EDCA84C5}" destId="{5F0B2EF6-22FB-4804-9FA0-FEA69497D8FC}" srcOrd="2" destOrd="0" presId="urn:microsoft.com/office/officeart/2005/8/layout/vList2"/>
    <dgm:cxn modelId="{CC11CF74-19AC-41DA-94B8-EB06E2200F37}" type="presParOf" srcId="{52941BFD-26CC-425D-A156-22A0EDCA84C5}" destId="{BD69BB72-8957-4136-9322-E2A18A832EC5}" srcOrd="3" destOrd="0" presId="urn:microsoft.com/office/officeart/2005/8/layout/vList2"/>
    <dgm:cxn modelId="{AA05061A-2F2D-4D24-8DDE-2439228B918B}" type="presParOf" srcId="{52941BFD-26CC-425D-A156-22A0EDCA84C5}" destId="{00D4BEEB-5A43-4C2C-8256-AD19BED970B7}" srcOrd="4" destOrd="0" presId="urn:microsoft.com/office/officeart/2005/8/layout/vList2"/>
    <dgm:cxn modelId="{9F1ECBE3-76D1-44C6-9148-744C5839CCAA}" type="presParOf" srcId="{52941BFD-26CC-425D-A156-22A0EDCA84C5}" destId="{53F4A7E3-636E-4764-A225-DD70766852A6}" srcOrd="5" destOrd="0" presId="urn:microsoft.com/office/officeart/2005/8/layout/vList2"/>
    <dgm:cxn modelId="{5A158FF4-AC8F-4DC0-B890-3C67F77E1E21}" type="presParOf" srcId="{52941BFD-26CC-425D-A156-22A0EDCA84C5}" destId="{D791B8BB-2667-4417-94EE-1E95CDBBF257}" srcOrd="6" destOrd="0" presId="urn:microsoft.com/office/officeart/2005/8/layout/vList2"/>
    <dgm:cxn modelId="{4F6BD902-E95D-45AF-9D91-B6FB4085A4F6}" type="presParOf" srcId="{52941BFD-26CC-425D-A156-22A0EDCA84C5}" destId="{022BCAD0-24BF-4AC7-860C-915D51E782E8}" srcOrd="7" destOrd="0" presId="urn:microsoft.com/office/officeart/2005/8/layout/vList2"/>
    <dgm:cxn modelId="{2295E0F1-F66D-4D48-B9B2-55B287E0359D}" type="presParOf" srcId="{52941BFD-26CC-425D-A156-22A0EDCA84C5}" destId="{2308C84E-E2CD-466D-986D-6B369B1E5760}" srcOrd="8" destOrd="0" presId="urn:microsoft.com/office/officeart/2005/8/layout/vList2"/>
    <dgm:cxn modelId="{6437571F-EF7D-4CC4-98F4-59EC8F0D6687}" type="presParOf" srcId="{52941BFD-26CC-425D-A156-22A0EDCA84C5}" destId="{64C7AB50-83E0-4172-9525-6659ECEFC624}" srcOrd="9" destOrd="0" presId="urn:microsoft.com/office/officeart/2005/8/layout/vList2"/>
    <dgm:cxn modelId="{702B766D-047D-40E8-8B28-394E8D3D52D5}" type="presParOf" srcId="{52941BFD-26CC-425D-A156-22A0EDCA84C5}" destId="{B7976341-7D24-455E-AE13-0B4D05F9ABB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F5D61-FCE7-4DF7-9FDE-456FA51EFBAD}">
      <dsp:nvSpPr>
        <dsp:cNvPr id="0" name=""/>
        <dsp:cNvSpPr/>
      </dsp:nvSpPr>
      <dsp:spPr>
        <a:xfrm>
          <a:off x="0" y="0"/>
          <a:ext cx="2733635" cy="7913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i="0" kern="1200" dirty="0"/>
            <a:t>SPORTSKI </a:t>
          </a:r>
          <a:r>
            <a:rPr lang="hr-HR" sz="2400" b="1" i="0" kern="1200" dirty="0">
              <a:solidFill>
                <a:schemeClr val="tx2"/>
              </a:solidFill>
            </a:rPr>
            <a:t>KLUBOVI</a:t>
          </a: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b="1" i="0" kern="1200" dirty="0">
              <a:solidFill>
                <a:schemeClr val="tx2"/>
              </a:solidFill>
            </a:rPr>
            <a:t>STK Pula</a:t>
          </a:r>
          <a:endParaRPr lang="hr-HR" sz="2000" kern="1200" dirty="0">
            <a:solidFill>
              <a:schemeClr val="tx2"/>
            </a:solidFill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b="1" i="0" kern="1200" dirty="0">
              <a:solidFill>
                <a:schemeClr val="tx2"/>
              </a:solidFill>
            </a:rPr>
            <a:t>PK Pula</a:t>
          </a:r>
          <a:endParaRPr lang="hr-HR" sz="2000" kern="1200" dirty="0">
            <a:solidFill>
              <a:schemeClr val="tx2"/>
            </a:solidFill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b="1" i="0" kern="1200" dirty="0">
              <a:solidFill>
                <a:schemeClr val="tx2"/>
              </a:solidFill>
            </a:rPr>
            <a:t>KK Istra </a:t>
          </a:r>
          <a:endParaRPr lang="hr-HR" sz="2000" kern="1200" dirty="0">
            <a:solidFill>
              <a:schemeClr val="tx2"/>
            </a:solidFill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b="1" i="0" kern="1200" dirty="0">
              <a:solidFill>
                <a:schemeClr val="tx2"/>
              </a:solidFill>
            </a:rPr>
            <a:t>KK Stoja</a:t>
          </a:r>
          <a:endParaRPr lang="hr-HR" sz="2000" kern="1200" dirty="0">
            <a:solidFill>
              <a:schemeClr val="tx2"/>
            </a:solidFill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b="1" i="0" kern="1200" dirty="0">
              <a:solidFill>
                <a:schemeClr val="tx2"/>
              </a:solidFill>
            </a:rPr>
            <a:t>NK Istra</a:t>
          </a:r>
          <a:endParaRPr lang="hr-HR" sz="2000" kern="1200" dirty="0">
            <a:solidFill>
              <a:schemeClr val="tx2"/>
            </a:solidFill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b="1" i="0" kern="1200" dirty="0">
              <a:solidFill>
                <a:schemeClr val="tx2"/>
              </a:solidFill>
            </a:rPr>
            <a:t>JK Vege</a:t>
          </a:r>
          <a:endParaRPr lang="hr-HR" sz="2000" kern="1200" dirty="0">
            <a:solidFill>
              <a:schemeClr val="tx2"/>
            </a:solidFill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b="1" i="0" kern="1200" dirty="0">
              <a:solidFill>
                <a:schemeClr val="tx2"/>
              </a:solidFill>
            </a:rPr>
            <a:t>KK Uljanik</a:t>
          </a:r>
          <a:endParaRPr lang="hr-HR" sz="2000" kern="1200" dirty="0">
            <a:solidFill>
              <a:schemeClr val="tx2"/>
            </a:solidFill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b="1" i="0" kern="1200" dirty="0">
              <a:solidFill>
                <a:schemeClr val="tx2"/>
              </a:solidFill>
            </a:rPr>
            <a:t>PK Onsight Istra</a:t>
          </a:r>
          <a:endParaRPr lang="hr-HR" sz="2000" kern="1200" dirty="0">
            <a:solidFill>
              <a:schemeClr val="tx2"/>
            </a:solidFill>
          </a:endParaRPr>
        </a:p>
      </dsp:txBody>
      <dsp:txXfrm>
        <a:off x="0" y="0"/>
        <a:ext cx="2733635" cy="7913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C6B71C-9C6B-4E30-8438-1CE793E86125}">
      <dsp:nvSpPr>
        <dsp:cNvPr id="0" name=""/>
        <dsp:cNvSpPr/>
      </dsp:nvSpPr>
      <dsp:spPr>
        <a:xfrm>
          <a:off x="0" y="720074"/>
          <a:ext cx="2092854" cy="7578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400" b="1" i="0" kern="1200" dirty="0"/>
            <a:t>PLESNE SKUPINE</a:t>
          </a:r>
          <a:endParaRPr lang="hr-HR" sz="24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b="1" i="0" kern="1200" dirty="0">
              <a:solidFill>
                <a:schemeClr val="tx2"/>
              </a:solidFill>
            </a:rPr>
            <a:t>Cool Step</a:t>
          </a:r>
          <a:endParaRPr lang="hr-HR" sz="2000" kern="1200" dirty="0">
            <a:solidFill>
              <a:schemeClr val="tx2"/>
            </a:solidFill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b="1" i="0" kern="1200" dirty="0">
              <a:solidFill>
                <a:schemeClr val="tx2"/>
              </a:solidFill>
            </a:rPr>
            <a:t>Pirueta</a:t>
          </a:r>
          <a:endParaRPr lang="hr-HR" sz="2000" kern="1200" dirty="0">
            <a:solidFill>
              <a:schemeClr val="tx2"/>
            </a:solidFill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b="1" i="0" kern="1200" dirty="0">
              <a:solidFill>
                <a:schemeClr val="tx2"/>
              </a:solidFill>
            </a:rPr>
            <a:t>Capoeira skupina Ginga mar</a:t>
          </a:r>
          <a:endParaRPr lang="hr-HR" sz="2000" kern="1200" dirty="0">
            <a:solidFill>
              <a:schemeClr val="tx2"/>
            </a:solidFill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b="1" i="0" kern="1200" dirty="0">
              <a:solidFill>
                <a:schemeClr val="tx2"/>
              </a:solidFill>
            </a:rPr>
            <a:t>Mažuretkinje</a:t>
          </a:r>
          <a:endParaRPr lang="hr-HR" sz="2000" kern="1200" dirty="0">
            <a:solidFill>
              <a:schemeClr val="tx2"/>
            </a:solidFill>
          </a:endParaRPr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2000" b="1" kern="1200" dirty="0">
              <a:solidFill>
                <a:schemeClr val="tx2"/>
              </a:solidFill>
            </a:rPr>
            <a:t>AB original</a:t>
          </a:r>
        </a:p>
      </dsp:txBody>
      <dsp:txXfrm>
        <a:off x="0" y="720074"/>
        <a:ext cx="2092854" cy="7578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8E648E-0A5B-4265-88AE-2E21207DCD6B}">
      <dsp:nvSpPr>
        <dsp:cNvPr id="0" name=""/>
        <dsp:cNvSpPr/>
      </dsp:nvSpPr>
      <dsp:spPr>
        <a:xfrm>
          <a:off x="0" y="0"/>
          <a:ext cx="2232248" cy="754215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i="0" kern="1200" dirty="0"/>
            <a:t>Ministarstvo znanosti i obrazovanja</a:t>
          </a:r>
          <a:endParaRPr lang="hr-HR" sz="1800" kern="1200" dirty="0"/>
        </a:p>
      </dsp:txBody>
      <dsp:txXfrm>
        <a:off x="36818" y="36818"/>
        <a:ext cx="2158612" cy="680579"/>
      </dsp:txXfrm>
    </dsp:sp>
    <dsp:sp modelId="{5F0B2EF6-22FB-4804-9FA0-FEA69497D8FC}">
      <dsp:nvSpPr>
        <dsp:cNvPr id="0" name=""/>
        <dsp:cNvSpPr/>
      </dsp:nvSpPr>
      <dsp:spPr>
        <a:xfrm>
          <a:off x="0" y="790624"/>
          <a:ext cx="2232248" cy="754215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i="0" kern="1200" dirty="0"/>
            <a:t>Agencija za odgoj i obrazovanje</a:t>
          </a:r>
          <a:endParaRPr lang="hr-HR" sz="1800" kern="1200" dirty="0"/>
        </a:p>
      </dsp:txBody>
      <dsp:txXfrm>
        <a:off x="36818" y="827442"/>
        <a:ext cx="2158612" cy="680579"/>
      </dsp:txXfrm>
    </dsp:sp>
    <dsp:sp modelId="{00D4BEEB-5A43-4C2C-8256-AD19BED970B7}">
      <dsp:nvSpPr>
        <dsp:cNvPr id="0" name=""/>
        <dsp:cNvSpPr/>
      </dsp:nvSpPr>
      <dsp:spPr>
        <a:xfrm>
          <a:off x="0" y="1532479"/>
          <a:ext cx="2232248" cy="754215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i="0" kern="1200" dirty="0"/>
            <a:t>Grad Pula</a:t>
          </a:r>
          <a:endParaRPr lang="hr-HR" sz="1800" kern="1200" dirty="0"/>
        </a:p>
      </dsp:txBody>
      <dsp:txXfrm>
        <a:off x="36818" y="1569297"/>
        <a:ext cx="2158612" cy="680579"/>
      </dsp:txXfrm>
    </dsp:sp>
    <dsp:sp modelId="{D791B8BB-2667-4417-94EE-1E95CDBBF257}">
      <dsp:nvSpPr>
        <dsp:cNvPr id="0" name=""/>
        <dsp:cNvSpPr/>
      </dsp:nvSpPr>
      <dsp:spPr>
        <a:xfrm>
          <a:off x="0" y="2298015"/>
          <a:ext cx="2232248" cy="754215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i="0" kern="1200" dirty="0"/>
            <a:t>Sportska zajednica grada Pule</a:t>
          </a:r>
          <a:endParaRPr lang="hr-HR" sz="1800" kern="1200" dirty="0"/>
        </a:p>
      </dsp:txBody>
      <dsp:txXfrm>
        <a:off x="36818" y="2334833"/>
        <a:ext cx="2158612" cy="680579"/>
      </dsp:txXfrm>
    </dsp:sp>
    <dsp:sp modelId="{2308C84E-E2CD-466D-986D-6B369B1E5760}">
      <dsp:nvSpPr>
        <dsp:cNvPr id="0" name=""/>
        <dsp:cNvSpPr/>
      </dsp:nvSpPr>
      <dsp:spPr>
        <a:xfrm>
          <a:off x="0" y="3063551"/>
          <a:ext cx="2232248" cy="754215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i="0" kern="1200" dirty="0"/>
            <a:t>Pula sport</a:t>
          </a:r>
          <a:endParaRPr lang="hr-HR" sz="1800" kern="1200" dirty="0"/>
        </a:p>
      </dsp:txBody>
      <dsp:txXfrm>
        <a:off x="36818" y="3100369"/>
        <a:ext cx="2158612" cy="680579"/>
      </dsp:txXfrm>
    </dsp:sp>
    <dsp:sp modelId="{B7976341-7D24-455E-AE13-0B4D05F9ABB3}">
      <dsp:nvSpPr>
        <dsp:cNvPr id="0" name=""/>
        <dsp:cNvSpPr/>
      </dsp:nvSpPr>
      <dsp:spPr>
        <a:xfrm>
          <a:off x="0" y="3829087"/>
          <a:ext cx="2232248" cy="754215"/>
        </a:xfrm>
        <a:prstGeom prst="round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i="0" kern="1200" dirty="0" err="1"/>
            <a:t>Kinezis</a:t>
          </a:r>
          <a:r>
            <a:rPr lang="hr-HR" sz="1800" b="0" i="0" kern="1200" dirty="0"/>
            <a:t> </a:t>
          </a:r>
          <a:r>
            <a:rPr lang="hr-HR" sz="1800" b="0" i="0" kern="1200" dirty="0" err="1"/>
            <a:t>tours</a:t>
          </a:r>
          <a:endParaRPr lang="hr-HR" sz="1800" kern="1200" dirty="0"/>
        </a:p>
      </dsp:txBody>
      <dsp:txXfrm>
        <a:off x="36818" y="3865905"/>
        <a:ext cx="2158612" cy="6805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3468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48300" y="3175950"/>
            <a:ext cx="3530700" cy="118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31" name="Google Shape;31;p6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2" name="Google Shape;32;p6"/>
          <p:cNvSpPr txBox="1"/>
          <p:nvPr/>
        </p:nvSpPr>
        <p:spPr>
          <a:xfrm>
            <a:off x="799645" y="697675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2000">
                <a:solidFill>
                  <a:srgbClr val="CCCCCC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12000">
              <a:solidFill>
                <a:srgbClr val="CCCCC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" name="Google Shape;33;p6"/>
          <p:cNvSpPr txBox="1">
            <a:spLocks noGrp="1"/>
          </p:cNvSpPr>
          <p:nvPr>
            <p:ph type="body" idx="1"/>
          </p:nvPr>
        </p:nvSpPr>
        <p:spPr>
          <a:xfrm>
            <a:off x="838250" y="1657350"/>
            <a:ext cx="5324100" cy="22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Font typeface="Montserrat"/>
              <a:buChar char="▸"/>
              <a:defRPr sz="24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▹"/>
              <a:defRPr sz="24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▹"/>
              <a:defRPr sz="24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●"/>
              <a:defRPr sz="24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○"/>
              <a:defRPr sz="24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Char char="■"/>
              <a:defRPr sz="2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493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37" name="Google Shape;37;p7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838350" y="893500"/>
            <a:ext cx="53241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838250" y="1504950"/>
            <a:ext cx="5324100" cy="22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581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43" name="Google Shape;43;p8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5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1"/>
          </p:nvPr>
        </p:nvSpPr>
        <p:spPr>
          <a:xfrm>
            <a:off x="841001" y="1578025"/>
            <a:ext cx="2671800" cy="24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body" idx="2"/>
          </p:nvPr>
        </p:nvSpPr>
        <p:spPr>
          <a:xfrm>
            <a:off x="3673842" y="1578025"/>
            <a:ext cx="2671800" cy="24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24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50" name="Google Shape;50;p9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5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body" idx="1"/>
          </p:nvPr>
        </p:nvSpPr>
        <p:spPr>
          <a:xfrm>
            <a:off x="841000" y="1600975"/>
            <a:ext cx="2094900" cy="24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3043281" y="1600975"/>
            <a:ext cx="2094900" cy="24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3"/>
          </p:nvPr>
        </p:nvSpPr>
        <p:spPr>
          <a:xfrm>
            <a:off x="5245562" y="1600975"/>
            <a:ext cx="2094900" cy="241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▸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▹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201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58" name="Google Shape;58;p10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841000" y="969700"/>
            <a:ext cx="4801500" cy="40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17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63" name="Google Shape;63;p11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41000" y="4025300"/>
            <a:ext cx="7845900" cy="51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SzPts val="2000"/>
              <a:buNone/>
              <a:defRPr/>
            </a:lvl1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35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68" name="Google Shape;68;p12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9" name="Google Shape;69;p1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675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">
  <p:cSld name="Empt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610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5" name="Google Shape;15;p3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48300" y="1354750"/>
            <a:ext cx="3522300" cy="298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724950" y="3265700"/>
            <a:ext cx="1906200" cy="10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1_2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20" name="Google Shape;20;p4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838309" y="1807900"/>
            <a:ext cx="31482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838250" y="2419350"/>
            <a:ext cx="3148200" cy="22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▸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ig image">
  <p:cSld name="TITLE_1_2_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209250" y="-9675"/>
            <a:ext cx="3076750" cy="5167075"/>
          </a:xfrm>
          <a:custGeom>
            <a:avLst/>
            <a:gdLst/>
            <a:ahLst/>
            <a:cxnLst/>
            <a:rect l="l" t="t" r="r" b="b"/>
            <a:pathLst>
              <a:path w="123070" h="206683" extrusionOk="0">
                <a:moveTo>
                  <a:pt x="0" y="0"/>
                </a:moveTo>
                <a:lnTo>
                  <a:pt x="0" y="206683"/>
                </a:lnTo>
                <a:lnTo>
                  <a:pt x="123070" y="206545"/>
                </a:lnTo>
                <a:lnTo>
                  <a:pt x="67807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26" name="Google Shape;26;p5"/>
          <p:cNvSpPr/>
          <p:nvPr/>
        </p:nvSpPr>
        <p:spPr>
          <a:xfrm>
            <a:off x="-19350" y="-9675"/>
            <a:ext cx="3076750" cy="5167075"/>
          </a:xfrm>
          <a:custGeom>
            <a:avLst/>
            <a:gdLst/>
            <a:ahLst/>
            <a:cxnLst/>
            <a:rect l="l" t="t" r="r" b="b"/>
            <a:pathLst>
              <a:path w="123070" h="206683" extrusionOk="0">
                <a:moveTo>
                  <a:pt x="0" y="0"/>
                </a:moveTo>
                <a:lnTo>
                  <a:pt x="0" y="206683"/>
                </a:lnTo>
                <a:lnTo>
                  <a:pt x="123070" y="206545"/>
                </a:lnTo>
                <a:lnTo>
                  <a:pt x="67807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609704" y="4116875"/>
            <a:ext cx="16098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/>
          <p:nvPr/>
        </p:nvSpPr>
        <p:spPr>
          <a:xfrm>
            <a:off x="22860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68" name="Google Shape;68;p12"/>
          <p:cNvSpPr/>
          <p:nvPr/>
        </p:nvSpPr>
        <p:spPr>
          <a:xfrm>
            <a:off x="0" y="-10437"/>
            <a:ext cx="8229315" cy="5164387"/>
          </a:xfrm>
          <a:custGeom>
            <a:avLst/>
            <a:gdLst/>
            <a:ahLst/>
            <a:cxnLst/>
            <a:rect l="l" t="t" r="r" b="b"/>
            <a:pathLst>
              <a:path w="328450" h="206122" extrusionOk="0">
                <a:moveTo>
                  <a:pt x="0" y="0"/>
                </a:moveTo>
                <a:lnTo>
                  <a:pt x="0" y="206122"/>
                </a:lnTo>
                <a:lnTo>
                  <a:pt x="328450" y="206122"/>
                </a:lnTo>
                <a:lnTo>
                  <a:pt x="273309" y="3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69" name="Google Shape;69;p12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">
  <p:cSld name="BLANK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1" name="Google Shape;11;p2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48300" y="3175950"/>
            <a:ext cx="3530700" cy="118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3507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21892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15" name="Google Shape;15;p3"/>
          <p:cNvSpPr/>
          <p:nvPr/>
        </p:nvSpPr>
        <p:spPr>
          <a:xfrm>
            <a:off x="-9675" y="-9675"/>
            <a:ext cx="5276875" cy="5167075"/>
          </a:xfrm>
          <a:custGeom>
            <a:avLst/>
            <a:gdLst/>
            <a:ahLst/>
            <a:cxnLst/>
            <a:rect l="l" t="t" r="r" b="b"/>
            <a:pathLst>
              <a:path w="211075" h="206683" extrusionOk="0">
                <a:moveTo>
                  <a:pt x="387" y="0"/>
                </a:moveTo>
                <a:lnTo>
                  <a:pt x="0" y="206683"/>
                </a:lnTo>
                <a:lnTo>
                  <a:pt x="211075" y="206545"/>
                </a:lnTo>
                <a:lnTo>
                  <a:pt x="155812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48300" y="1354750"/>
            <a:ext cx="3522300" cy="298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724950" y="3265700"/>
            <a:ext cx="1906200" cy="103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8251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ig image">
  <p:cSld name="Title + big imag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209250" y="-9675"/>
            <a:ext cx="3076750" cy="5167075"/>
          </a:xfrm>
          <a:custGeom>
            <a:avLst/>
            <a:gdLst/>
            <a:ahLst/>
            <a:cxnLst/>
            <a:rect l="l" t="t" r="r" b="b"/>
            <a:pathLst>
              <a:path w="123070" h="206683" extrusionOk="0">
                <a:moveTo>
                  <a:pt x="0" y="0"/>
                </a:moveTo>
                <a:lnTo>
                  <a:pt x="0" y="206683"/>
                </a:lnTo>
                <a:lnTo>
                  <a:pt x="123070" y="206545"/>
                </a:lnTo>
                <a:lnTo>
                  <a:pt x="67807" y="301"/>
                </a:lnTo>
                <a:close/>
              </a:path>
            </a:pathLst>
          </a:custGeom>
          <a:solidFill>
            <a:srgbClr val="000000">
              <a:alpha val="7310"/>
            </a:srgbClr>
          </a:solidFill>
          <a:ln>
            <a:noFill/>
          </a:ln>
        </p:spPr>
      </p:sp>
      <p:sp>
        <p:nvSpPr>
          <p:cNvPr id="26" name="Google Shape;26;p5"/>
          <p:cNvSpPr/>
          <p:nvPr/>
        </p:nvSpPr>
        <p:spPr>
          <a:xfrm>
            <a:off x="-19350" y="-9675"/>
            <a:ext cx="3076750" cy="5167075"/>
          </a:xfrm>
          <a:custGeom>
            <a:avLst/>
            <a:gdLst/>
            <a:ahLst/>
            <a:cxnLst/>
            <a:rect l="l" t="t" r="r" b="b"/>
            <a:pathLst>
              <a:path w="123070" h="206683" extrusionOk="0">
                <a:moveTo>
                  <a:pt x="0" y="0"/>
                </a:moveTo>
                <a:lnTo>
                  <a:pt x="0" y="206683"/>
                </a:lnTo>
                <a:lnTo>
                  <a:pt x="123070" y="206545"/>
                </a:lnTo>
                <a:lnTo>
                  <a:pt x="67807" y="3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609704" y="4116875"/>
            <a:ext cx="16098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798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741100"/>
            <a:ext cx="51852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352550"/>
            <a:ext cx="5185200" cy="22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▸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▹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▹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○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■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○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■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8" r:id="rId5"/>
    <p:sldLayoutId id="2147483659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741100"/>
            <a:ext cx="51852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ontserrat"/>
              <a:buNone/>
              <a:defRPr sz="24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352550"/>
            <a:ext cx="5185200" cy="22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▸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▹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▹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○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■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●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○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la"/>
              <a:buChar char="■"/>
              <a:defRPr sz="20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3227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r">
              <a:buNone/>
              <a:defRPr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1438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ctrTitle"/>
          </p:nvPr>
        </p:nvSpPr>
        <p:spPr>
          <a:xfrm>
            <a:off x="395536" y="3507854"/>
            <a:ext cx="4229100" cy="118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solidFill>
                  <a:schemeClr val="accent1"/>
                </a:solidFill>
              </a:rPr>
              <a:t>VELIKI SPORTAŠI U MALOM SVIJETU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469444"/>
            <a:ext cx="2304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tx1"/>
                </a:solidFill>
              </a:rPr>
              <a:t>DV MALI SVIJET</a:t>
            </a:r>
          </a:p>
          <a:p>
            <a:r>
              <a:rPr lang="hr-HR" dirty="0">
                <a:solidFill>
                  <a:schemeClr val="tx1"/>
                </a:solidFill>
              </a:rPr>
              <a:t>BANOVČEVA 29</a:t>
            </a:r>
          </a:p>
          <a:p>
            <a:r>
              <a:rPr lang="hr-HR" dirty="0">
                <a:solidFill>
                  <a:schemeClr val="tx1"/>
                </a:solidFill>
              </a:rPr>
              <a:t>PULA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16016" y="4262240"/>
            <a:ext cx="4248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dirty="0">
                <a:solidFill>
                  <a:schemeClr val="tx2"/>
                </a:solidFill>
              </a:rPr>
              <a:t>ravnateljica  Sanja Subotić </a:t>
            </a:r>
          </a:p>
          <a:p>
            <a:pPr algn="r"/>
            <a:r>
              <a:rPr lang="hr-HR" dirty="0">
                <a:solidFill>
                  <a:schemeClr val="tx2"/>
                </a:solidFill>
              </a:rPr>
              <a:t>kineziolog  Marko </a:t>
            </a:r>
            <a:r>
              <a:rPr lang="hr-HR" dirty="0" err="1">
                <a:solidFill>
                  <a:schemeClr val="tx2"/>
                </a:solidFill>
              </a:rPr>
              <a:t>Čakan</a:t>
            </a:r>
            <a:endParaRPr lang="hr-HR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šumski kola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59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8"/>
          <p:cNvSpPr txBox="1">
            <a:spLocks noGrp="1"/>
          </p:cNvSpPr>
          <p:nvPr>
            <p:ph type="ctrTitle" idx="4294967295"/>
          </p:nvPr>
        </p:nvSpPr>
        <p:spPr>
          <a:xfrm>
            <a:off x="611560" y="2014289"/>
            <a:ext cx="4894312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 dirty="0">
                <a:solidFill>
                  <a:schemeClr val="accent1"/>
                </a:solidFill>
              </a:rPr>
              <a:t>HVALA NA PAŽNJI</a:t>
            </a:r>
            <a:endParaRPr sz="3600" dirty="0">
              <a:solidFill>
                <a:schemeClr val="accent1"/>
              </a:solidFill>
            </a:endParaRPr>
          </a:p>
        </p:txBody>
      </p:sp>
      <p:sp>
        <p:nvSpPr>
          <p:cNvPr id="381" name="Google Shape;381;p38"/>
          <p:cNvSpPr txBox="1">
            <a:spLocks noGrp="1"/>
          </p:cNvSpPr>
          <p:nvPr>
            <p:ph type="body" idx="4294967295"/>
          </p:nvPr>
        </p:nvSpPr>
        <p:spPr>
          <a:xfrm>
            <a:off x="683568" y="3075806"/>
            <a:ext cx="6576000" cy="100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hr-HR" dirty="0"/>
              <a:t>www.dvmalisvijet.hr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logo-mali svijet-page-001.jpg"/>
          <p:cNvPicPr>
            <a:picLocks noChangeAspect="1"/>
          </p:cNvPicPr>
          <p:nvPr/>
        </p:nvPicPr>
        <p:blipFill>
          <a:blip r:embed="rId3">
            <a:lum/>
          </a:blip>
          <a:srcRect r="51979" b="30400"/>
          <a:stretch>
            <a:fillRect/>
          </a:stretch>
        </p:blipFill>
        <p:spPr>
          <a:xfrm>
            <a:off x="971600" y="1275606"/>
            <a:ext cx="2823358" cy="2892933"/>
          </a:xfrm>
          <a:prstGeom prst="rect">
            <a:avLst/>
          </a:prstGeom>
        </p:spPr>
      </p:pic>
      <p:sp>
        <p:nvSpPr>
          <p:cNvPr id="98" name="Google Shape;98;p16"/>
          <p:cNvSpPr txBox="1">
            <a:spLocks noGrp="1"/>
          </p:cNvSpPr>
          <p:nvPr>
            <p:ph type="ctrTitle" idx="4294967295"/>
          </p:nvPr>
        </p:nvSpPr>
        <p:spPr>
          <a:xfrm>
            <a:off x="1547664" y="0"/>
            <a:ext cx="45315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600" dirty="0">
                <a:solidFill>
                  <a:schemeClr val="tx1"/>
                </a:solidFill>
              </a:rPr>
              <a:t>DV MALI SVIJET</a:t>
            </a: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4294967295"/>
          </p:nvPr>
        </p:nvSpPr>
        <p:spPr>
          <a:xfrm>
            <a:off x="3923928" y="1779662"/>
            <a:ext cx="4531500" cy="31683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500 djece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30 skupina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7 objekta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/>
              <a:t>120 djelatnika</a:t>
            </a:r>
          </a:p>
          <a:p>
            <a:pPr marL="0" indent="0">
              <a:buNone/>
            </a:pPr>
            <a:endParaRPr lang="hr-HR" sz="3600" dirty="0"/>
          </a:p>
          <a:p>
            <a:pPr marL="571500" indent="-571500"/>
            <a:endParaRPr lang="hr-HR" sz="3600" dirty="0"/>
          </a:p>
          <a:p>
            <a:pPr marL="571500" indent="-571500"/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229174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2987824" y="-308570"/>
            <a:ext cx="5688632" cy="10947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hr-HR" dirty="0">
                <a:solidFill>
                  <a:schemeClr val="tx2"/>
                </a:solidFill>
              </a:rPr>
              <a:t>PREDŠKOLSKI SPORT U PULI</a:t>
            </a:r>
            <a:endParaRPr dirty="0">
              <a:solidFill>
                <a:schemeClr val="tx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834628"/>
            <a:ext cx="1872208" cy="4308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</a:rPr>
              <a:t>25 godina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</a:rPr>
              <a:t>2016. godine DV Mali svijet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</a:rPr>
              <a:t>2017. stručni suradnik kineziolog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chemeClr val="tx1"/>
                </a:solidFill>
              </a:rPr>
              <a:t>Verificirani programi</a:t>
            </a:r>
          </a:p>
          <a:p>
            <a:pPr marL="285750" indent="-285750">
              <a:buFont typeface="Arial" pitchFamily="34" charset="0"/>
              <a:buChar char="•"/>
            </a:pPr>
            <a:endParaRPr lang="hr-HR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 txBox="1">
            <a:spLocks noGrp="1"/>
          </p:cNvSpPr>
          <p:nvPr>
            <p:ph type="title"/>
          </p:nvPr>
        </p:nvSpPr>
        <p:spPr>
          <a:xfrm>
            <a:off x="133432" y="690124"/>
            <a:ext cx="396044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/>
              <a:t>SPORT U MALOM SVIJETU</a:t>
            </a:r>
            <a:endParaRPr dirty="0"/>
          </a:p>
        </p:txBody>
      </p:sp>
      <p:sp>
        <p:nvSpPr>
          <p:cNvPr id="180" name="Google Shape;180;p23"/>
          <p:cNvSpPr txBox="1">
            <a:spLocks noGrp="1"/>
          </p:cNvSpPr>
          <p:nvPr>
            <p:ph type="body" idx="1"/>
          </p:nvPr>
        </p:nvSpPr>
        <p:spPr>
          <a:xfrm>
            <a:off x="158682" y="1443900"/>
            <a:ext cx="5014632" cy="22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+mn-lt"/>
              </a:rPr>
              <a:t>Sportske skupine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+mn-lt"/>
              </a:rPr>
              <a:t>Posjete sportskim klubovima </a:t>
            </a:r>
          </a:p>
          <a:p>
            <a:pPr marL="0" indent="0">
              <a:buNone/>
            </a:pPr>
            <a:r>
              <a:rPr lang="hr-HR" sz="2400" dirty="0">
                <a:latin typeface="+mn-lt"/>
              </a:rPr>
              <a:t>    i manifestacijama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+mn-lt"/>
              </a:rPr>
              <a:t>Zimovanje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+mn-lt"/>
              </a:rPr>
              <a:t>Ljetni vrtić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+mn-lt"/>
              </a:rPr>
              <a:t>Rekreacija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latin typeface="+mn-lt"/>
              </a:rPr>
              <a:t>Jednodnevni izleti</a:t>
            </a:r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endParaRPr lang="hr-HR" sz="2400" dirty="0"/>
          </a:p>
          <a:p>
            <a:pPr marL="342900" lvl="0" indent="-342900" algn="l" rtl="0">
              <a:spcBef>
                <a:spcPts val="600"/>
              </a:spcBef>
              <a:spcAft>
                <a:spcPts val="0"/>
              </a:spcAft>
              <a:buFontTx/>
              <a:buChar char="-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5633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 descr="Sport kola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2555776" y="195486"/>
            <a:ext cx="4608512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 dirty="0">
                <a:solidFill>
                  <a:schemeClr val="bg1"/>
                </a:solidFill>
              </a:rPr>
              <a:t>SURADNJE</a:t>
            </a:r>
            <a:endParaRPr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601437211"/>
              </p:ext>
            </p:extLst>
          </p:nvPr>
        </p:nvGraphicFramePr>
        <p:xfrm>
          <a:off x="2699792" y="267494"/>
          <a:ext cx="2376264" cy="2410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832521173"/>
              </p:ext>
            </p:extLst>
          </p:nvPr>
        </p:nvGraphicFramePr>
        <p:xfrm>
          <a:off x="3563888" y="843558"/>
          <a:ext cx="2736304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689554954"/>
              </p:ext>
            </p:extLst>
          </p:nvPr>
        </p:nvGraphicFramePr>
        <p:xfrm>
          <a:off x="6732240" y="123478"/>
          <a:ext cx="2094900" cy="2410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9" name="Dijagram 8"/>
          <p:cNvGraphicFramePr/>
          <p:nvPr>
            <p:extLst>
              <p:ext uri="{D42A27DB-BD31-4B8C-83A1-F6EECF244321}">
                <p14:modId xmlns:p14="http://schemas.microsoft.com/office/powerpoint/2010/main" val="1432563503"/>
              </p:ext>
            </p:extLst>
          </p:nvPr>
        </p:nvGraphicFramePr>
        <p:xfrm>
          <a:off x="611560" y="267494"/>
          <a:ext cx="2232248" cy="4584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 txBox="1">
            <a:spLocks noGrp="1"/>
          </p:cNvSpPr>
          <p:nvPr>
            <p:ph type="title"/>
          </p:nvPr>
        </p:nvSpPr>
        <p:spPr>
          <a:xfrm>
            <a:off x="467544" y="771550"/>
            <a:ext cx="3148200" cy="48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r-HR" dirty="0">
                <a:latin typeface="+mj-lt"/>
              </a:rPr>
              <a:t>SERVA</a:t>
            </a:r>
            <a:r>
              <a:rPr lang="hr-HR" dirty="0"/>
              <a:t> ZA BUDUĆNOST</a:t>
            </a:r>
            <a:endParaRPr dirty="0">
              <a:solidFill>
                <a:srgbClr val="607D8B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95536" y="776358"/>
            <a:ext cx="3816424" cy="2808312"/>
          </a:xfrm>
        </p:spPr>
        <p:txBody>
          <a:bodyPr/>
          <a:lstStyle/>
          <a:p>
            <a:endParaRPr lang="hr-HR" sz="2400" dirty="0">
              <a:latin typeface="+mn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>
                <a:latin typeface="+mn-lt"/>
              </a:rPr>
              <a:t>2014. početak projekta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>
                <a:latin typeface="+mn-lt"/>
              </a:rPr>
              <a:t>2018. verificiran program rada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>
                <a:latin typeface="+mn-lt"/>
              </a:rPr>
              <a:t>500tinjak djece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>
                <a:latin typeface="+mn-lt"/>
              </a:rPr>
              <a:t>rezultati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>
                <a:latin typeface="+mn-lt"/>
              </a:rPr>
              <a:t>Podrška Središnjeg ureda za sport i Sportske zajednice grada Pule</a:t>
            </a:r>
          </a:p>
          <a:p>
            <a:pPr>
              <a:buFont typeface="Arial" panose="020B0604020202020204" pitchFamily="34" charset="0"/>
              <a:buChar char="•"/>
            </a:pPr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31590"/>
            <a:ext cx="2859953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pandići kolaž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38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3"/>
          <p:cNvSpPr txBox="1">
            <a:spLocks noGrp="1"/>
          </p:cNvSpPr>
          <p:nvPr>
            <p:ph type="ctrTitle"/>
          </p:nvPr>
        </p:nvSpPr>
        <p:spPr>
          <a:xfrm>
            <a:off x="1115616" y="1275606"/>
            <a:ext cx="2699564" cy="16490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hr-HR" dirty="0"/>
              <a:t>VRTIĆ U PRIRODI</a:t>
            </a:r>
            <a:br>
              <a:rPr lang="hr-HR" dirty="0"/>
            </a:br>
            <a:br>
              <a:rPr lang="hr-HR" dirty="0"/>
            </a:br>
            <a:br>
              <a:rPr lang="hr-HR" dirty="0"/>
            </a:br>
            <a:r>
              <a:rPr lang="hr-HR" dirty="0"/>
              <a:t> </a:t>
            </a:r>
            <a:endParaRPr dirty="0"/>
          </a:p>
        </p:txBody>
      </p:sp>
      <p:sp>
        <p:nvSpPr>
          <p:cNvPr id="4" name="TekstniOkvir 3"/>
          <p:cNvSpPr txBox="1"/>
          <p:nvPr/>
        </p:nvSpPr>
        <p:spPr>
          <a:xfrm>
            <a:off x="467544" y="1923678"/>
            <a:ext cx="37444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bg2"/>
                </a:solidFill>
              </a:rPr>
              <a:t> 2017 – projekt Vrtić u prirodi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r-HR" sz="2400" dirty="0">
              <a:solidFill>
                <a:schemeClr val="bg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bg2"/>
                </a:solidFill>
              </a:rPr>
              <a:t> Lipanj 2019. verificiran program od strane Ministarstva</a:t>
            </a:r>
          </a:p>
          <a:p>
            <a:endParaRPr lang="hr-HR" sz="2400" dirty="0">
              <a:solidFill>
                <a:schemeClr val="bg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schemeClr val="bg2"/>
                </a:solidFill>
              </a:rPr>
              <a:t> 200tinjak skuina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Arviragus template">
  <a:themeElements>
    <a:clrScheme name="Custom 347">
      <a:dk1>
        <a:srgbClr val="666666"/>
      </a:dk1>
      <a:lt1>
        <a:srgbClr val="FFFFFF"/>
      </a:lt1>
      <a:dk2>
        <a:srgbClr val="999999"/>
      </a:dk2>
      <a:lt2>
        <a:srgbClr val="FFFFFF"/>
      </a:lt2>
      <a:accent1>
        <a:srgbClr val="8BC34A"/>
      </a:accent1>
      <a:accent2>
        <a:srgbClr val="00BCD4"/>
      </a:accent2>
      <a:accent3>
        <a:srgbClr val="9C27B0"/>
      </a:accent3>
      <a:accent4>
        <a:srgbClr val="E91E63"/>
      </a:accent4>
      <a:accent5>
        <a:srgbClr val="FF9800"/>
      </a:accent5>
      <a:accent6>
        <a:srgbClr val="FFEB3B"/>
      </a:accent6>
      <a:hlink>
        <a:srgbClr val="2196F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rviragus template">
  <a:themeElements>
    <a:clrScheme name="Custom 347">
      <a:dk1>
        <a:srgbClr val="666666"/>
      </a:dk1>
      <a:lt1>
        <a:srgbClr val="FFFFFF"/>
      </a:lt1>
      <a:dk2>
        <a:srgbClr val="999999"/>
      </a:dk2>
      <a:lt2>
        <a:srgbClr val="FFFFFF"/>
      </a:lt2>
      <a:accent1>
        <a:srgbClr val="8BC34A"/>
      </a:accent1>
      <a:accent2>
        <a:srgbClr val="00BCD4"/>
      </a:accent2>
      <a:accent3>
        <a:srgbClr val="9C27B0"/>
      </a:accent3>
      <a:accent4>
        <a:srgbClr val="E91E63"/>
      </a:accent4>
      <a:accent5>
        <a:srgbClr val="FF9800"/>
      </a:accent5>
      <a:accent6>
        <a:srgbClr val="FFEB3B"/>
      </a:accent6>
      <a:hlink>
        <a:srgbClr val="2196F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171</Words>
  <Application>Microsoft Office PowerPoint</Application>
  <PresentationFormat>On-screen Show (16:9)</PresentationFormat>
  <Paragraphs>68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Karla</vt:lpstr>
      <vt:lpstr>Montserrat</vt:lpstr>
      <vt:lpstr>Arviragus template</vt:lpstr>
      <vt:lpstr>1_Arviragus template</vt:lpstr>
      <vt:lpstr>VELIKI SPORTAŠI U MALOM SVIJETU</vt:lpstr>
      <vt:lpstr>DV MALI SVIJET</vt:lpstr>
      <vt:lpstr>PREDŠKOLSKI SPORT U PULI</vt:lpstr>
      <vt:lpstr>SPORT U MALOM SVIJETU</vt:lpstr>
      <vt:lpstr>PowerPoint Presentation</vt:lpstr>
      <vt:lpstr>SURADNJE</vt:lpstr>
      <vt:lpstr>SERVA ZA BUDUĆNOST</vt:lpstr>
      <vt:lpstr>PowerPoint Presentation</vt:lpstr>
      <vt:lpstr>VRTIĆ U PRIRODI    </vt:lpstr>
      <vt:lpstr>PowerPoint Presentation</vt:lpstr>
      <vt:lpstr>HVALA NA PAŽNJI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VELIKI SPORTAŠI U MALOM SVIJETU</dc:title>
  <dc:creator>Marko</dc:creator>
  <cp:lastModifiedBy>Dječiji vrić Mali Svijet</cp:lastModifiedBy>
  <cp:revision>38</cp:revision>
  <dcterms:modified xsi:type="dcterms:W3CDTF">2019-09-26T08:53:23Z</dcterms:modified>
</cp:coreProperties>
</file>